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7" r:id="rId11"/>
    <p:sldId id="265" r:id="rId12"/>
    <p:sldId id="266"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68" d="100"/>
          <a:sy n="68" d="100"/>
        </p:scale>
        <p:origin x="84" y="1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1715-C934-FDFA-8112-D6E8B1046BF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0F01D15-FD12-2A3E-0AD7-7A76A9FB52B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FA2ADB1-3F45-ABFE-D449-3C2AAFB0DB2B}"/>
              </a:ext>
            </a:extLst>
          </p:cNvPr>
          <p:cNvSpPr>
            <a:spLocks noGrp="1"/>
          </p:cNvSpPr>
          <p:nvPr>
            <p:ph type="dt" sz="half" idx="10"/>
          </p:nvPr>
        </p:nvSpPr>
        <p:spPr/>
        <p:txBody>
          <a:bodyPr/>
          <a:lstStyle/>
          <a:p>
            <a:fld id="{9B066D6C-7A71-41B6-ADAD-3103B9E02423}" type="datetimeFigureOut">
              <a:rPr lang="en-US" smtClean="0"/>
              <a:t>4/27/2023</a:t>
            </a:fld>
            <a:endParaRPr lang="en-US"/>
          </a:p>
        </p:txBody>
      </p:sp>
      <p:sp>
        <p:nvSpPr>
          <p:cNvPr id="5" name="Footer Placeholder 4">
            <a:extLst>
              <a:ext uri="{FF2B5EF4-FFF2-40B4-BE49-F238E27FC236}">
                <a16:creationId xmlns:a16="http://schemas.microsoft.com/office/drawing/2014/main" id="{C2E4A782-A754-4BE0-DCFE-8A9449A026B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5793217-ED41-4464-DE70-33A405348B7A}"/>
              </a:ext>
            </a:extLst>
          </p:cNvPr>
          <p:cNvSpPr>
            <a:spLocks noGrp="1"/>
          </p:cNvSpPr>
          <p:nvPr>
            <p:ph type="sldNum" sz="quarter" idx="12"/>
          </p:nvPr>
        </p:nvSpPr>
        <p:spPr/>
        <p:txBody>
          <a:bodyPr/>
          <a:lstStyle/>
          <a:p>
            <a:fld id="{28426D00-2C0F-4EB7-BB2C-21AA19DC501A}" type="slidenum">
              <a:rPr lang="en-US" smtClean="0"/>
              <a:t>‹#›</a:t>
            </a:fld>
            <a:endParaRPr lang="en-US"/>
          </a:p>
        </p:txBody>
      </p:sp>
    </p:spTree>
    <p:extLst>
      <p:ext uri="{BB962C8B-B14F-4D97-AF65-F5344CB8AC3E}">
        <p14:creationId xmlns:p14="http://schemas.microsoft.com/office/powerpoint/2010/main" val="13214158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D6CD2-4307-35A2-6CCF-32B6A8EDFC5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C33044B-7D0D-5645-215F-C08182FBADB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59774B5-8C69-EFF1-5B7B-FAE1B89D9A1E}"/>
              </a:ext>
            </a:extLst>
          </p:cNvPr>
          <p:cNvSpPr>
            <a:spLocks noGrp="1"/>
          </p:cNvSpPr>
          <p:nvPr>
            <p:ph type="dt" sz="half" idx="10"/>
          </p:nvPr>
        </p:nvSpPr>
        <p:spPr/>
        <p:txBody>
          <a:bodyPr/>
          <a:lstStyle/>
          <a:p>
            <a:fld id="{9B066D6C-7A71-41B6-ADAD-3103B9E02423}" type="datetimeFigureOut">
              <a:rPr lang="en-US" smtClean="0"/>
              <a:t>4/27/2023</a:t>
            </a:fld>
            <a:endParaRPr lang="en-US"/>
          </a:p>
        </p:txBody>
      </p:sp>
      <p:sp>
        <p:nvSpPr>
          <p:cNvPr id="5" name="Footer Placeholder 4">
            <a:extLst>
              <a:ext uri="{FF2B5EF4-FFF2-40B4-BE49-F238E27FC236}">
                <a16:creationId xmlns:a16="http://schemas.microsoft.com/office/drawing/2014/main" id="{3AFFB307-735A-9882-130F-0B89A0DBE8B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309F50A-880B-DEA2-A76C-EACC1FC7975B}"/>
              </a:ext>
            </a:extLst>
          </p:cNvPr>
          <p:cNvSpPr>
            <a:spLocks noGrp="1"/>
          </p:cNvSpPr>
          <p:nvPr>
            <p:ph type="sldNum" sz="quarter" idx="12"/>
          </p:nvPr>
        </p:nvSpPr>
        <p:spPr/>
        <p:txBody>
          <a:bodyPr/>
          <a:lstStyle/>
          <a:p>
            <a:fld id="{28426D00-2C0F-4EB7-BB2C-21AA19DC501A}" type="slidenum">
              <a:rPr lang="en-US" smtClean="0"/>
              <a:t>‹#›</a:t>
            </a:fld>
            <a:endParaRPr lang="en-US"/>
          </a:p>
        </p:txBody>
      </p:sp>
    </p:spTree>
    <p:extLst>
      <p:ext uri="{BB962C8B-B14F-4D97-AF65-F5344CB8AC3E}">
        <p14:creationId xmlns:p14="http://schemas.microsoft.com/office/powerpoint/2010/main" val="29031072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2547352-3639-4B94-7DA2-F5F76141A66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BB81829-2460-4434-D7BB-382D27CCEEC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4FEB556-F97E-E795-D134-62AB3C9C9011}"/>
              </a:ext>
            </a:extLst>
          </p:cNvPr>
          <p:cNvSpPr>
            <a:spLocks noGrp="1"/>
          </p:cNvSpPr>
          <p:nvPr>
            <p:ph type="dt" sz="half" idx="10"/>
          </p:nvPr>
        </p:nvSpPr>
        <p:spPr/>
        <p:txBody>
          <a:bodyPr/>
          <a:lstStyle/>
          <a:p>
            <a:fld id="{9B066D6C-7A71-41B6-ADAD-3103B9E02423}" type="datetimeFigureOut">
              <a:rPr lang="en-US" smtClean="0"/>
              <a:t>4/27/2023</a:t>
            </a:fld>
            <a:endParaRPr lang="en-US"/>
          </a:p>
        </p:txBody>
      </p:sp>
      <p:sp>
        <p:nvSpPr>
          <p:cNvPr id="5" name="Footer Placeholder 4">
            <a:extLst>
              <a:ext uri="{FF2B5EF4-FFF2-40B4-BE49-F238E27FC236}">
                <a16:creationId xmlns:a16="http://schemas.microsoft.com/office/drawing/2014/main" id="{C3C51C75-22AE-9B63-0DD8-FD133EADC5F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AFED037-96DF-0DA2-30F4-888446D252D1}"/>
              </a:ext>
            </a:extLst>
          </p:cNvPr>
          <p:cNvSpPr>
            <a:spLocks noGrp="1"/>
          </p:cNvSpPr>
          <p:nvPr>
            <p:ph type="sldNum" sz="quarter" idx="12"/>
          </p:nvPr>
        </p:nvSpPr>
        <p:spPr/>
        <p:txBody>
          <a:bodyPr/>
          <a:lstStyle/>
          <a:p>
            <a:fld id="{28426D00-2C0F-4EB7-BB2C-21AA19DC501A}" type="slidenum">
              <a:rPr lang="en-US" smtClean="0"/>
              <a:t>‹#›</a:t>
            </a:fld>
            <a:endParaRPr lang="en-US"/>
          </a:p>
        </p:txBody>
      </p:sp>
    </p:spTree>
    <p:extLst>
      <p:ext uri="{BB962C8B-B14F-4D97-AF65-F5344CB8AC3E}">
        <p14:creationId xmlns:p14="http://schemas.microsoft.com/office/powerpoint/2010/main" val="21144331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D59D90-EBBA-5210-8C25-BD51410153B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DB9380D-6654-F055-49FC-CDDDC8BA5A1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CCF70B9-BBAF-DA1D-2A47-8B39157BB672}"/>
              </a:ext>
            </a:extLst>
          </p:cNvPr>
          <p:cNvSpPr>
            <a:spLocks noGrp="1"/>
          </p:cNvSpPr>
          <p:nvPr>
            <p:ph type="dt" sz="half" idx="10"/>
          </p:nvPr>
        </p:nvSpPr>
        <p:spPr/>
        <p:txBody>
          <a:bodyPr/>
          <a:lstStyle/>
          <a:p>
            <a:fld id="{9B066D6C-7A71-41B6-ADAD-3103B9E02423}" type="datetimeFigureOut">
              <a:rPr lang="en-US" smtClean="0"/>
              <a:t>4/27/2023</a:t>
            </a:fld>
            <a:endParaRPr lang="en-US"/>
          </a:p>
        </p:txBody>
      </p:sp>
      <p:sp>
        <p:nvSpPr>
          <p:cNvPr id="5" name="Footer Placeholder 4">
            <a:extLst>
              <a:ext uri="{FF2B5EF4-FFF2-40B4-BE49-F238E27FC236}">
                <a16:creationId xmlns:a16="http://schemas.microsoft.com/office/drawing/2014/main" id="{A237A4AD-B4C6-68EA-7F1D-C829DDE4F68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A720502-D5B8-754D-8D64-BBBE205A02A9}"/>
              </a:ext>
            </a:extLst>
          </p:cNvPr>
          <p:cNvSpPr>
            <a:spLocks noGrp="1"/>
          </p:cNvSpPr>
          <p:nvPr>
            <p:ph type="sldNum" sz="quarter" idx="12"/>
          </p:nvPr>
        </p:nvSpPr>
        <p:spPr/>
        <p:txBody>
          <a:bodyPr/>
          <a:lstStyle/>
          <a:p>
            <a:fld id="{28426D00-2C0F-4EB7-BB2C-21AA19DC501A}" type="slidenum">
              <a:rPr lang="en-US" smtClean="0"/>
              <a:t>‹#›</a:t>
            </a:fld>
            <a:endParaRPr lang="en-US"/>
          </a:p>
        </p:txBody>
      </p:sp>
    </p:spTree>
    <p:extLst>
      <p:ext uri="{BB962C8B-B14F-4D97-AF65-F5344CB8AC3E}">
        <p14:creationId xmlns:p14="http://schemas.microsoft.com/office/powerpoint/2010/main" val="42341149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2959D-F671-BA04-51EA-84FF2CB4692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5F29B71-A92F-7192-C324-7788FB59202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16BCD28-7BC9-C7E2-859E-A677BD2961F7}"/>
              </a:ext>
            </a:extLst>
          </p:cNvPr>
          <p:cNvSpPr>
            <a:spLocks noGrp="1"/>
          </p:cNvSpPr>
          <p:nvPr>
            <p:ph type="dt" sz="half" idx="10"/>
          </p:nvPr>
        </p:nvSpPr>
        <p:spPr/>
        <p:txBody>
          <a:bodyPr/>
          <a:lstStyle/>
          <a:p>
            <a:fld id="{9B066D6C-7A71-41B6-ADAD-3103B9E02423}" type="datetimeFigureOut">
              <a:rPr lang="en-US" smtClean="0"/>
              <a:t>4/27/2023</a:t>
            </a:fld>
            <a:endParaRPr lang="en-US"/>
          </a:p>
        </p:txBody>
      </p:sp>
      <p:sp>
        <p:nvSpPr>
          <p:cNvPr id="5" name="Footer Placeholder 4">
            <a:extLst>
              <a:ext uri="{FF2B5EF4-FFF2-40B4-BE49-F238E27FC236}">
                <a16:creationId xmlns:a16="http://schemas.microsoft.com/office/drawing/2014/main" id="{5D3E8CB9-46CE-D1AF-FAF0-BD135D006B3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00603B-D363-DCC2-417C-1320A4A423AF}"/>
              </a:ext>
            </a:extLst>
          </p:cNvPr>
          <p:cNvSpPr>
            <a:spLocks noGrp="1"/>
          </p:cNvSpPr>
          <p:nvPr>
            <p:ph type="sldNum" sz="quarter" idx="12"/>
          </p:nvPr>
        </p:nvSpPr>
        <p:spPr/>
        <p:txBody>
          <a:bodyPr/>
          <a:lstStyle/>
          <a:p>
            <a:fld id="{28426D00-2C0F-4EB7-BB2C-21AA19DC501A}" type="slidenum">
              <a:rPr lang="en-US" smtClean="0"/>
              <a:t>‹#›</a:t>
            </a:fld>
            <a:endParaRPr lang="en-US"/>
          </a:p>
        </p:txBody>
      </p:sp>
    </p:spTree>
    <p:extLst>
      <p:ext uri="{BB962C8B-B14F-4D97-AF65-F5344CB8AC3E}">
        <p14:creationId xmlns:p14="http://schemas.microsoft.com/office/powerpoint/2010/main" val="7005507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FC8E16-F35F-7524-CC89-6413F6A88DB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043DC8F-C4E2-1BA8-AEDC-AB45DB9A2D9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CFC1A3F-37B7-6519-DD2D-05D1D0133F6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ED8B5CB-BC27-F39C-9826-95034E19B767}"/>
              </a:ext>
            </a:extLst>
          </p:cNvPr>
          <p:cNvSpPr>
            <a:spLocks noGrp="1"/>
          </p:cNvSpPr>
          <p:nvPr>
            <p:ph type="dt" sz="half" idx="10"/>
          </p:nvPr>
        </p:nvSpPr>
        <p:spPr/>
        <p:txBody>
          <a:bodyPr/>
          <a:lstStyle/>
          <a:p>
            <a:fld id="{9B066D6C-7A71-41B6-ADAD-3103B9E02423}" type="datetimeFigureOut">
              <a:rPr lang="en-US" smtClean="0"/>
              <a:t>4/27/2023</a:t>
            </a:fld>
            <a:endParaRPr lang="en-US"/>
          </a:p>
        </p:txBody>
      </p:sp>
      <p:sp>
        <p:nvSpPr>
          <p:cNvPr id="6" name="Footer Placeholder 5">
            <a:extLst>
              <a:ext uri="{FF2B5EF4-FFF2-40B4-BE49-F238E27FC236}">
                <a16:creationId xmlns:a16="http://schemas.microsoft.com/office/drawing/2014/main" id="{E483C18F-CE22-764A-FA69-790481BC471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25D0C67-E925-33BD-8E9A-2E666C0E7AC9}"/>
              </a:ext>
            </a:extLst>
          </p:cNvPr>
          <p:cNvSpPr>
            <a:spLocks noGrp="1"/>
          </p:cNvSpPr>
          <p:nvPr>
            <p:ph type="sldNum" sz="quarter" idx="12"/>
          </p:nvPr>
        </p:nvSpPr>
        <p:spPr/>
        <p:txBody>
          <a:bodyPr/>
          <a:lstStyle/>
          <a:p>
            <a:fld id="{28426D00-2C0F-4EB7-BB2C-21AA19DC501A}" type="slidenum">
              <a:rPr lang="en-US" smtClean="0"/>
              <a:t>‹#›</a:t>
            </a:fld>
            <a:endParaRPr lang="en-US"/>
          </a:p>
        </p:txBody>
      </p:sp>
    </p:spTree>
    <p:extLst>
      <p:ext uri="{BB962C8B-B14F-4D97-AF65-F5344CB8AC3E}">
        <p14:creationId xmlns:p14="http://schemas.microsoft.com/office/powerpoint/2010/main" val="13724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62EB34-89BA-2A08-66B2-CF667B96108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46E118E-293A-E87A-4B34-DEE33ED7AC3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0F0D5DC-3707-47B8-7DB0-0E1B11B8F02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702AD36-5A70-B6B7-B03B-F0E2987FDCA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FC8B985-145A-5AFB-8A80-41AC9D2DAC2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4E89234-3427-1FC3-6F3F-14A844602AE3}"/>
              </a:ext>
            </a:extLst>
          </p:cNvPr>
          <p:cNvSpPr>
            <a:spLocks noGrp="1"/>
          </p:cNvSpPr>
          <p:nvPr>
            <p:ph type="dt" sz="half" idx="10"/>
          </p:nvPr>
        </p:nvSpPr>
        <p:spPr/>
        <p:txBody>
          <a:bodyPr/>
          <a:lstStyle/>
          <a:p>
            <a:fld id="{9B066D6C-7A71-41B6-ADAD-3103B9E02423}" type="datetimeFigureOut">
              <a:rPr lang="en-US" smtClean="0"/>
              <a:t>4/27/2023</a:t>
            </a:fld>
            <a:endParaRPr lang="en-US"/>
          </a:p>
        </p:txBody>
      </p:sp>
      <p:sp>
        <p:nvSpPr>
          <p:cNvPr id="8" name="Footer Placeholder 7">
            <a:extLst>
              <a:ext uri="{FF2B5EF4-FFF2-40B4-BE49-F238E27FC236}">
                <a16:creationId xmlns:a16="http://schemas.microsoft.com/office/drawing/2014/main" id="{BBBFAFAF-F743-8710-337E-DAB4EB72372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D73700E-9A4C-7B30-AE88-499C26BA0593}"/>
              </a:ext>
            </a:extLst>
          </p:cNvPr>
          <p:cNvSpPr>
            <a:spLocks noGrp="1"/>
          </p:cNvSpPr>
          <p:nvPr>
            <p:ph type="sldNum" sz="quarter" idx="12"/>
          </p:nvPr>
        </p:nvSpPr>
        <p:spPr/>
        <p:txBody>
          <a:bodyPr/>
          <a:lstStyle/>
          <a:p>
            <a:fld id="{28426D00-2C0F-4EB7-BB2C-21AA19DC501A}" type="slidenum">
              <a:rPr lang="en-US" smtClean="0"/>
              <a:t>‹#›</a:t>
            </a:fld>
            <a:endParaRPr lang="en-US"/>
          </a:p>
        </p:txBody>
      </p:sp>
    </p:spTree>
    <p:extLst>
      <p:ext uri="{BB962C8B-B14F-4D97-AF65-F5344CB8AC3E}">
        <p14:creationId xmlns:p14="http://schemas.microsoft.com/office/powerpoint/2010/main" val="31360839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AEC03-1225-2CDE-0BC5-898786EC11F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5C4FF4F-3D0C-7059-6CEE-0D98F49AAF52}"/>
              </a:ext>
            </a:extLst>
          </p:cNvPr>
          <p:cNvSpPr>
            <a:spLocks noGrp="1"/>
          </p:cNvSpPr>
          <p:nvPr>
            <p:ph type="dt" sz="half" idx="10"/>
          </p:nvPr>
        </p:nvSpPr>
        <p:spPr/>
        <p:txBody>
          <a:bodyPr/>
          <a:lstStyle/>
          <a:p>
            <a:fld id="{9B066D6C-7A71-41B6-ADAD-3103B9E02423}" type="datetimeFigureOut">
              <a:rPr lang="en-US" smtClean="0"/>
              <a:t>4/27/2023</a:t>
            </a:fld>
            <a:endParaRPr lang="en-US"/>
          </a:p>
        </p:txBody>
      </p:sp>
      <p:sp>
        <p:nvSpPr>
          <p:cNvPr id="4" name="Footer Placeholder 3">
            <a:extLst>
              <a:ext uri="{FF2B5EF4-FFF2-40B4-BE49-F238E27FC236}">
                <a16:creationId xmlns:a16="http://schemas.microsoft.com/office/drawing/2014/main" id="{9EB0B76F-7FDF-DB89-D376-9ACB05B0C7E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8457C00-2D20-D351-AFE5-FA38EA08D2E0}"/>
              </a:ext>
            </a:extLst>
          </p:cNvPr>
          <p:cNvSpPr>
            <a:spLocks noGrp="1"/>
          </p:cNvSpPr>
          <p:nvPr>
            <p:ph type="sldNum" sz="quarter" idx="12"/>
          </p:nvPr>
        </p:nvSpPr>
        <p:spPr/>
        <p:txBody>
          <a:bodyPr/>
          <a:lstStyle/>
          <a:p>
            <a:fld id="{28426D00-2C0F-4EB7-BB2C-21AA19DC501A}" type="slidenum">
              <a:rPr lang="en-US" smtClean="0"/>
              <a:t>‹#›</a:t>
            </a:fld>
            <a:endParaRPr lang="en-US"/>
          </a:p>
        </p:txBody>
      </p:sp>
    </p:spTree>
    <p:extLst>
      <p:ext uri="{BB962C8B-B14F-4D97-AF65-F5344CB8AC3E}">
        <p14:creationId xmlns:p14="http://schemas.microsoft.com/office/powerpoint/2010/main" val="3427202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76F600C-58A2-D832-5AC3-6036374B882B}"/>
              </a:ext>
            </a:extLst>
          </p:cNvPr>
          <p:cNvSpPr>
            <a:spLocks noGrp="1"/>
          </p:cNvSpPr>
          <p:nvPr>
            <p:ph type="dt" sz="half" idx="10"/>
          </p:nvPr>
        </p:nvSpPr>
        <p:spPr/>
        <p:txBody>
          <a:bodyPr/>
          <a:lstStyle/>
          <a:p>
            <a:fld id="{9B066D6C-7A71-41B6-ADAD-3103B9E02423}" type="datetimeFigureOut">
              <a:rPr lang="en-US" smtClean="0"/>
              <a:t>4/27/2023</a:t>
            </a:fld>
            <a:endParaRPr lang="en-US"/>
          </a:p>
        </p:txBody>
      </p:sp>
      <p:sp>
        <p:nvSpPr>
          <p:cNvPr id="3" name="Footer Placeholder 2">
            <a:extLst>
              <a:ext uri="{FF2B5EF4-FFF2-40B4-BE49-F238E27FC236}">
                <a16:creationId xmlns:a16="http://schemas.microsoft.com/office/drawing/2014/main" id="{EE2324AC-016E-D106-1FB4-299ED5DAF8F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9A8B636-158E-1B4B-D93F-5A3D20945089}"/>
              </a:ext>
            </a:extLst>
          </p:cNvPr>
          <p:cNvSpPr>
            <a:spLocks noGrp="1"/>
          </p:cNvSpPr>
          <p:nvPr>
            <p:ph type="sldNum" sz="quarter" idx="12"/>
          </p:nvPr>
        </p:nvSpPr>
        <p:spPr/>
        <p:txBody>
          <a:bodyPr/>
          <a:lstStyle/>
          <a:p>
            <a:fld id="{28426D00-2C0F-4EB7-BB2C-21AA19DC501A}" type="slidenum">
              <a:rPr lang="en-US" smtClean="0"/>
              <a:t>‹#›</a:t>
            </a:fld>
            <a:endParaRPr lang="en-US"/>
          </a:p>
        </p:txBody>
      </p:sp>
    </p:spTree>
    <p:extLst>
      <p:ext uri="{BB962C8B-B14F-4D97-AF65-F5344CB8AC3E}">
        <p14:creationId xmlns:p14="http://schemas.microsoft.com/office/powerpoint/2010/main" val="25354282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5CC4D9-C370-6578-18FE-C20286F9657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1257099-3EA4-45BC-F857-EAC4307ED65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C37E338-3B3A-D82B-7C7F-69002744706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80C0595-05B2-423E-D539-98E7F166BCD0}"/>
              </a:ext>
            </a:extLst>
          </p:cNvPr>
          <p:cNvSpPr>
            <a:spLocks noGrp="1"/>
          </p:cNvSpPr>
          <p:nvPr>
            <p:ph type="dt" sz="half" idx="10"/>
          </p:nvPr>
        </p:nvSpPr>
        <p:spPr/>
        <p:txBody>
          <a:bodyPr/>
          <a:lstStyle/>
          <a:p>
            <a:fld id="{9B066D6C-7A71-41B6-ADAD-3103B9E02423}" type="datetimeFigureOut">
              <a:rPr lang="en-US" smtClean="0"/>
              <a:t>4/27/2023</a:t>
            </a:fld>
            <a:endParaRPr lang="en-US"/>
          </a:p>
        </p:txBody>
      </p:sp>
      <p:sp>
        <p:nvSpPr>
          <p:cNvPr id="6" name="Footer Placeholder 5">
            <a:extLst>
              <a:ext uri="{FF2B5EF4-FFF2-40B4-BE49-F238E27FC236}">
                <a16:creationId xmlns:a16="http://schemas.microsoft.com/office/drawing/2014/main" id="{972294D5-D26D-AC56-AAC0-0E7D33D92EF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954BCE4-98C5-0761-2D2D-9E850097E2B9}"/>
              </a:ext>
            </a:extLst>
          </p:cNvPr>
          <p:cNvSpPr>
            <a:spLocks noGrp="1"/>
          </p:cNvSpPr>
          <p:nvPr>
            <p:ph type="sldNum" sz="quarter" idx="12"/>
          </p:nvPr>
        </p:nvSpPr>
        <p:spPr/>
        <p:txBody>
          <a:bodyPr/>
          <a:lstStyle/>
          <a:p>
            <a:fld id="{28426D00-2C0F-4EB7-BB2C-21AA19DC501A}" type="slidenum">
              <a:rPr lang="en-US" smtClean="0"/>
              <a:t>‹#›</a:t>
            </a:fld>
            <a:endParaRPr lang="en-US"/>
          </a:p>
        </p:txBody>
      </p:sp>
    </p:spTree>
    <p:extLst>
      <p:ext uri="{BB962C8B-B14F-4D97-AF65-F5344CB8AC3E}">
        <p14:creationId xmlns:p14="http://schemas.microsoft.com/office/powerpoint/2010/main" val="22973583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DE58D8-1292-B929-81F9-8EE8B56D9D1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6D4CF38-2F04-A473-463B-2041A5E64C7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5DB5038-9017-F494-0683-45E26A84DEE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55390B6-69F6-F5E1-051A-96E7EFB8DB43}"/>
              </a:ext>
            </a:extLst>
          </p:cNvPr>
          <p:cNvSpPr>
            <a:spLocks noGrp="1"/>
          </p:cNvSpPr>
          <p:nvPr>
            <p:ph type="dt" sz="half" idx="10"/>
          </p:nvPr>
        </p:nvSpPr>
        <p:spPr/>
        <p:txBody>
          <a:bodyPr/>
          <a:lstStyle/>
          <a:p>
            <a:fld id="{9B066D6C-7A71-41B6-ADAD-3103B9E02423}" type="datetimeFigureOut">
              <a:rPr lang="en-US" smtClean="0"/>
              <a:t>4/27/2023</a:t>
            </a:fld>
            <a:endParaRPr lang="en-US"/>
          </a:p>
        </p:txBody>
      </p:sp>
      <p:sp>
        <p:nvSpPr>
          <p:cNvPr id="6" name="Footer Placeholder 5">
            <a:extLst>
              <a:ext uri="{FF2B5EF4-FFF2-40B4-BE49-F238E27FC236}">
                <a16:creationId xmlns:a16="http://schemas.microsoft.com/office/drawing/2014/main" id="{148E39C6-3E70-3DA8-F34C-77E834CEFDF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2834D11-D4F6-B45C-E3BD-A5A5B741D7F2}"/>
              </a:ext>
            </a:extLst>
          </p:cNvPr>
          <p:cNvSpPr>
            <a:spLocks noGrp="1"/>
          </p:cNvSpPr>
          <p:nvPr>
            <p:ph type="sldNum" sz="quarter" idx="12"/>
          </p:nvPr>
        </p:nvSpPr>
        <p:spPr/>
        <p:txBody>
          <a:bodyPr/>
          <a:lstStyle/>
          <a:p>
            <a:fld id="{28426D00-2C0F-4EB7-BB2C-21AA19DC501A}" type="slidenum">
              <a:rPr lang="en-US" smtClean="0"/>
              <a:t>‹#›</a:t>
            </a:fld>
            <a:endParaRPr lang="en-US"/>
          </a:p>
        </p:txBody>
      </p:sp>
    </p:spTree>
    <p:extLst>
      <p:ext uri="{BB962C8B-B14F-4D97-AF65-F5344CB8AC3E}">
        <p14:creationId xmlns:p14="http://schemas.microsoft.com/office/powerpoint/2010/main" val="33770844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5C44194-65B5-0BB6-9A2E-CE5A71CF4DC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361E4BB-8E39-A063-A650-6A0CB362DD9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18C50C9-4A19-48C6-5852-93A2204A9AE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B066D6C-7A71-41B6-ADAD-3103B9E02423}" type="datetimeFigureOut">
              <a:rPr lang="en-US" smtClean="0"/>
              <a:t>4/27/2023</a:t>
            </a:fld>
            <a:endParaRPr lang="en-US"/>
          </a:p>
        </p:txBody>
      </p:sp>
      <p:sp>
        <p:nvSpPr>
          <p:cNvPr id="5" name="Footer Placeholder 4">
            <a:extLst>
              <a:ext uri="{FF2B5EF4-FFF2-40B4-BE49-F238E27FC236}">
                <a16:creationId xmlns:a16="http://schemas.microsoft.com/office/drawing/2014/main" id="{E608AFC7-4211-069C-2BE7-C135497F9C0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EDD11D5-3881-1C21-AFA1-4716B5637EE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8426D00-2C0F-4EB7-BB2C-21AA19DC501A}" type="slidenum">
              <a:rPr lang="en-US" smtClean="0"/>
              <a:t>‹#›</a:t>
            </a:fld>
            <a:endParaRPr lang="en-US"/>
          </a:p>
        </p:txBody>
      </p:sp>
    </p:spTree>
    <p:extLst>
      <p:ext uri="{BB962C8B-B14F-4D97-AF65-F5344CB8AC3E}">
        <p14:creationId xmlns:p14="http://schemas.microsoft.com/office/powerpoint/2010/main" val="28785213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hyperlink" Target="https://google.github.io/mediapipe/" TargetMode="External"/><Relationship Id="rId3" Type="http://schemas.openxmlformats.org/officeDocument/2006/relationships/hyperlink" Target="https://google.github.io/mediapipe/solutions/hands.html" TargetMode="External"/><Relationship Id="rId7" Type="http://schemas.openxmlformats.org/officeDocument/2006/relationships/hyperlink" Target="https://docs.opencv.org/4.x/d6/d00/tutorial_py_root.html" TargetMode="External"/><Relationship Id="rId2" Type="http://schemas.openxmlformats.org/officeDocument/2006/relationships/hyperlink" Target="https://doi.org/10.3390/app10020722" TargetMode="External"/><Relationship Id="rId1" Type="http://schemas.openxmlformats.org/officeDocument/2006/relationships/slideLayout" Target="../slideLayouts/slideLayout2.xml"/><Relationship Id="rId6" Type="http://schemas.openxmlformats.org/officeDocument/2006/relationships/hyperlink" Target="https://github.com/rishabh-arya/Gesture-controlled-opencv-calculator" TargetMode="External"/><Relationship Id="rId5" Type="http://schemas.openxmlformats.org/officeDocument/2006/relationships/hyperlink" Target="https://github.com/kinivi/hand-gesture-recognition-mediapipe" TargetMode="External"/><Relationship Id="rId4" Type="http://schemas.openxmlformats.org/officeDocument/2006/relationships/hyperlink" Target="https://github.com/Kazuhito00/hand-gesture-recognition-using-mediapipe"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Slide Background Fill">
            <a:extLst>
              <a:ext uri="{FF2B5EF4-FFF2-40B4-BE49-F238E27FC236}">
                <a16:creationId xmlns:a16="http://schemas.microsoft.com/office/drawing/2014/main" id="{C7D023E4-8DE1-436E-9847-ED6A4B4B04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1"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4" name="Group 17">
            <a:extLst>
              <a:ext uri="{FF2B5EF4-FFF2-40B4-BE49-F238E27FC236}">
                <a16:creationId xmlns:a16="http://schemas.microsoft.com/office/drawing/2014/main" id="{C2616E71-7702-4514-BCE4-BAADB22ED83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848" y="0"/>
            <a:ext cx="12188949" cy="6858000"/>
            <a:chOff x="-2848" y="0"/>
            <a:chExt cx="12188949" cy="6858000"/>
          </a:xfrm>
        </p:grpSpPr>
        <p:sp>
          <p:nvSpPr>
            <p:cNvPr id="35" name="Color Cover">
              <a:extLst>
                <a:ext uri="{FF2B5EF4-FFF2-40B4-BE49-F238E27FC236}">
                  <a16:creationId xmlns:a16="http://schemas.microsoft.com/office/drawing/2014/main" id="{15F9A7D7-E8EB-49D7-ACB0-13481EF1B6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848" y="0"/>
              <a:ext cx="12188949" cy="6858000"/>
            </a:xfrm>
            <a:prstGeom prst="rect">
              <a:avLst/>
            </a:prstGeom>
            <a:solidFill>
              <a:schemeClr val="accent5">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Color Cover">
              <a:extLst>
                <a:ext uri="{FF2B5EF4-FFF2-40B4-BE49-F238E27FC236}">
                  <a16:creationId xmlns:a16="http://schemas.microsoft.com/office/drawing/2014/main" id="{044CB560-3BF4-4256-8C60-8864DA0ABF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848" y="0"/>
              <a:ext cx="12188949" cy="6858000"/>
            </a:xfrm>
            <a:prstGeom prst="rect">
              <a:avLst/>
            </a:prstGeom>
            <a:solidFill>
              <a:schemeClr val="accent6">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7" name="Group 21">
            <a:extLst>
              <a:ext uri="{FF2B5EF4-FFF2-40B4-BE49-F238E27FC236}">
                <a16:creationId xmlns:a16="http://schemas.microsoft.com/office/drawing/2014/main" id="{A2840072-D6EC-480D-9A1B-928B36F9238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51279" y="598259"/>
            <a:ext cx="10889442" cy="5680742"/>
            <a:chOff x="651279" y="598259"/>
            <a:chExt cx="10889442" cy="5680742"/>
          </a:xfrm>
        </p:grpSpPr>
        <p:sp>
          <p:nvSpPr>
            <p:cNvPr id="23" name="Color">
              <a:extLst>
                <a:ext uri="{FF2B5EF4-FFF2-40B4-BE49-F238E27FC236}">
                  <a16:creationId xmlns:a16="http://schemas.microsoft.com/office/drawing/2014/main" id="{CADDA0B4-EE72-46AA-A7BB-C271924B72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Color">
              <a:extLst>
                <a:ext uri="{FF2B5EF4-FFF2-40B4-BE49-F238E27FC236}">
                  <a16:creationId xmlns:a16="http://schemas.microsoft.com/office/drawing/2014/main" id="{B2519E48-483B-4612-935D-790A10605F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4" name="Picture 3">
            <a:extLst>
              <a:ext uri="{FF2B5EF4-FFF2-40B4-BE49-F238E27FC236}">
                <a16:creationId xmlns:a16="http://schemas.microsoft.com/office/drawing/2014/main" id="{FCA6D2AF-E73F-03BD-F10A-989826E9E91B}"/>
              </a:ext>
            </a:extLst>
          </p:cNvPr>
          <p:cNvPicPr>
            <a:picLocks noChangeAspect="1"/>
          </p:cNvPicPr>
          <p:nvPr/>
        </p:nvPicPr>
        <p:blipFill>
          <a:blip r:embed="rId2"/>
          <a:stretch>
            <a:fillRect/>
          </a:stretch>
        </p:blipFill>
        <p:spPr>
          <a:xfrm>
            <a:off x="6677026" y="1530116"/>
            <a:ext cx="4571936" cy="3776011"/>
          </a:xfrm>
          <a:prstGeom prst="rect">
            <a:avLst/>
          </a:prstGeom>
        </p:spPr>
      </p:pic>
      <p:grpSp>
        <p:nvGrpSpPr>
          <p:cNvPr id="39" name="Group 25">
            <a:extLst>
              <a:ext uri="{FF2B5EF4-FFF2-40B4-BE49-F238E27FC236}">
                <a16:creationId xmlns:a16="http://schemas.microsoft.com/office/drawing/2014/main" id="{E27AF472-EAE3-4572-AB69-B92BD10DBC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40" name="Freeform: Shape 26">
              <a:extLst>
                <a:ext uri="{FF2B5EF4-FFF2-40B4-BE49-F238E27FC236}">
                  <a16:creationId xmlns:a16="http://schemas.microsoft.com/office/drawing/2014/main" id="{BF4DB9D2-6215-420C-874C-82EADF8C6C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41" name="Freeform: Shape 27">
              <a:extLst>
                <a:ext uri="{FF2B5EF4-FFF2-40B4-BE49-F238E27FC236}">
                  <a16:creationId xmlns:a16="http://schemas.microsoft.com/office/drawing/2014/main" id="{1F003139-C97C-44FA-B139-32E4DFDCE9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42" name="Freeform: Shape 28">
              <a:extLst>
                <a:ext uri="{FF2B5EF4-FFF2-40B4-BE49-F238E27FC236}">
                  <a16:creationId xmlns:a16="http://schemas.microsoft.com/office/drawing/2014/main" id="{5CE4DD6E-8CEA-45EE-B630-DBC22144D8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43" name="Freeform: Shape 29">
              <a:extLst>
                <a:ext uri="{FF2B5EF4-FFF2-40B4-BE49-F238E27FC236}">
                  <a16:creationId xmlns:a16="http://schemas.microsoft.com/office/drawing/2014/main" id="{A4372F7F-AA3C-470B-AA61-7C35B7722C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44" name="Freeform: Shape 30">
              <a:extLst>
                <a:ext uri="{FF2B5EF4-FFF2-40B4-BE49-F238E27FC236}">
                  <a16:creationId xmlns:a16="http://schemas.microsoft.com/office/drawing/2014/main" id="{34B605BF-D199-43DD-9328-E99F2ADFC6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2" name="Freeform: Shape 31">
              <a:extLst>
                <a:ext uri="{FF2B5EF4-FFF2-40B4-BE49-F238E27FC236}">
                  <a16:creationId xmlns:a16="http://schemas.microsoft.com/office/drawing/2014/main" id="{E5D42A77-7336-4A35-8922-8098A16AA2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3" name="Freeform: Shape 32">
              <a:extLst>
                <a:ext uri="{FF2B5EF4-FFF2-40B4-BE49-F238E27FC236}">
                  <a16:creationId xmlns:a16="http://schemas.microsoft.com/office/drawing/2014/main" id="{7401EE7D-B85D-4C10-AB8C-71884EFB11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DC3B381B-1339-C383-1989-B1546F6EDA27}"/>
              </a:ext>
            </a:extLst>
          </p:cNvPr>
          <p:cNvSpPr>
            <a:spLocks noGrp="1"/>
          </p:cNvSpPr>
          <p:nvPr>
            <p:ph type="ctrTitle"/>
          </p:nvPr>
        </p:nvSpPr>
        <p:spPr>
          <a:xfrm>
            <a:off x="1012644" y="841664"/>
            <a:ext cx="5203990" cy="2782723"/>
          </a:xfrm>
        </p:spPr>
        <p:txBody>
          <a:bodyPr vert="horz" lIns="91440" tIns="45720" rIns="91440" bIns="45720" rtlCol="0" anchor="b">
            <a:normAutofit/>
          </a:bodyPr>
          <a:lstStyle/>
          <a:p>
            <a:pPr algn="l"/>
            <a:r>
              <a:rPr lang="en-US" sz="4800" kern="1200">
                <a:solidFill>
                  <a:schemeClr val="bg1"/>
                </a:solidFill>
                <a:latin typeface="+mj-lt"/>
                <a:ea typeface="+mj-ea"/>
                <a:cs typeface="+mj-cs"/>
              </a:rPr>
              <a:t>Virtual Calculator controlled by Hand Gestures</a:t>
            </a:r>
          </a:p>
        </p:txBody>
      </p:sp>
    </p:spTree>
    <p:extLst>
      <p:ext uri="{BB962C8B-B14F-4D97-AF65-F5344CB8AC3E}">
        <p14:creationId xmlns:p14="http://schemas.microsoft.com/office/powerpoint/2010/main" val="361212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9CB95732-565A-4D2C-A3AB-CC460C0D38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7F1AF47-AE98-4034-BD91-1976FA4D9C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1100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8EC0EE2B-2029-48DD-893D-F528E651B0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57200" y="8482"/>
            <a:ext cx="3568276" cy="6858000"/>
          </a:xfrm>
          <a:prstGeom prst="rect">
            <a:avLst/>
          </a:prstGeom>
          <a:gradFill>
            <a:gsLst>
              <a:gs pos="0">
                <a:schemeClr val="accent1">
                  <a:alpha val="32000"/>
                </a:schemeClr>
              </a:gs>
              <a:gs pos="70000">
                <a:srgbClr val="000000">
                  <a:alpha val="0"/>
                </a:srgb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45AE1D08-1ED1-4F59-B42F-4D8EA33DC8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Rectangle 18">
            <a:extLst>
              <a:ext uri="{FF2B5EF4-FFF2-40B4-BE49-F238E27FC236}">
                <a16:creationId xmlns:a16="http://schemas.microsoft.com/office/drawing/2014/main" id="{9A79B912-88EA-4640-BDEB-51B3B11A02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9565" y="2659404"/>
            <a:ext cx="4355594" cy="4040742"/>
          </a:xfrm>
          <a:prstGeom prst="rect">
            <a:avLst/>
          </a:prstGeom>
          <a:gradFill>
            <a:gsLst>
              <a:gs pos="0">
                <a:schemeClr val="accent1">
                  <a:alpha val="24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30CEA83-2147-9921-52C5-2213FDDACF98}"/>
              </a:ext>
            </a:extLst>
          </p:cNvPr>
          <p:cNvSpPr>
            <a:spLocks noGrp="1"/>
          </p:cNvSpPr>
          <p:nvPr>
            <p:ph type="title"/>
          </p:nvPr>
        </p:nvSpPr>
        <p:spPr>
          <a:xfrm>
            <a:off x="662180" y="2862471"/>
            <a:ext cx="3041803" cy="2907802"/>
          </a:xfrm>
        </p:spPr>
        <p:txBody>
          <a:bodyPr vert="horz" lIns="91440" tIns="45720" rIns="91440" bIns="45720" rtlCol="0" anchor="t">
            <a:normAutofit/>
          </a:bodyPr>
          <a:lstStyle/>
          <a:p>
            <a:r>
              <a:rPr lang="en-US" sz="4000">
                <a:solidFill>
                  <a:srgbClr val="FFFFFF"/>
                </a:solidFill>
              </a:rPr>
              <a:t>Results</a:t>
            </a:r>
          </a:p>
        </p:txBody>
      </p:sp>
      <p:pic>
        <p:nvPicPr>
          <p:cNvPr id="6" name="Picture 5">
            <a:extLst>
              <a:ext uri="{FF2B5EF4-FFF2-40B4-BE49-F238E27FC236}">
                <a16:creationId xmlns:a16="http://schemas.microsoft.com/office/drawing/2014/main" id="{74BABC8C-2595-22E5-6E02-84658A85D99F}"/>
              </a:ext>
            </a:extLst>
          </p:cNvPr>
          <p:cNvPicPr>
            <a:picLocks noChangeAspect="1"/>
          </p:cNvPicPr>
          <p:nvPr/>
        </p:nvPicPr>
        <p:blipFill rotWithShape="1">
          <a:blip r:embed="rId2"/>
          <a:srcRect l="890" t="-301" r="75275" b="64726"/>
          <a:stretch/>
        </p:blipFill>
        <p:spPr bwMode="auto">
          <a:xfrm>
            <a:off x="7065092" y="3652547"/>
            <a:ext cx="2889147" cy="2695123"/>
          </a:xfrm>
          <a:prstGeom prst="rect">
            <a:avLst/>
          </a:prstGeom>
          <a:extLst>
            <a:ext uri="{53640926-AAD7-44D8-BBD7-CCE9431645EC}">
              <a14:shadowObscured xmlns:a14="http://schemas.microsoft.com/office/drawing/2010/main"/>
            </a:ext>
          </a:extLst>
        </p:spPr>
      </p:pic>
      <p:pic>
        <p:nvPicPr>
          <p:cNvPr id="5" name="Picture 4">
            <a:extLst>
              <a:ext uri="{FF2B5EF4-FFF2-40B4-BE49-F238E27FC236}">
                <a16:creationId xmlns:a16="http://schemas.microsoft.com/office/drawing/2014/main" id="{8EC5DAF2-E688-DE3C-1EE1-DF2FCEFE67F3}"/>
              </a:ext>
            </a:extLst>
          </p:cNvPr>
          <p:cNvPicPr>
            <a:picLocks noChangeAspect="1"/>
          </p:cNvPicPr>
          <p:nvPr/>
        </p:nvPicPr>
        <p:blipFill rotWithShape="1">
          <a:blip r:embed="rId3"/>
          <a:srcRect l="622" t="285" r="75100" b="64571"/>
          <a:stretch/>
        </p:blipFill>
        <p:spPr bwMode="auto">
          <a:xfrm>
            <a:off x="8293930" y="478712"/>
            <a:ext cx="2978931" cy="2695123"/>
          </a:xfrm>
          <a:prstGeom prst="rect">
            <a:avLst/>
          </a:prstGeom>
          <a:extLst>
            <a:ext uri="{53640926-AAD7-44D8-BBD7-CCE9431645EC}">
              <a14:shadowObscured xmlns:a14="http://schemas.microsoft.com/office/drawing/2010/main"/>
            </a:ext>
          </a:extLst>
        </p:spPr>
      </p:pic>
      <p:pic>
        <p:nvPicPr>
          <p:cNvPr id="4" name="Content Placeholder 3">
            <a:extLst>
              <a:ext uri="{FF2B5EF4-FFF2-40B4-BE49-F238E27FC236}">
                <a16:creationId xmlns:a16="http://schemas.microsoft.com/office/drawing/2014/main" id="{10427F47-C395-7E71-57E7-2107E026FA18}"/>
              </a:ext>
            </a:extLst>
          </p:cNvPr>
          <p:cNvPicPr>
            <a:picLocks noGrp="1" noChangeAspect="1"/>
          </p:cNvPicPr>
          <p:nvPr>
            <p:ph idx="1"/>
          </p:nvPr>
        </p:nvPicPr>
        <p:blipFill rotWithShape="1">
          <a:blip r:embed="rId4"/>
          <a:srcRect l="711" r="75188" b="64712"/>
          <a:stretch/>
        </p:blipFill>
        <p:spPr bwMode="auto">
          <a:xfrm>
            <a:off x="4814589" y="478712"/>
            <a:ext cx="3155335" cy="2887465"/>
          </a:xfrm>
          <a:prstGeom prst="rect">
            <a:avLst/>
          </a:prstGeom>
          <a:extLst>
            <a:ext uri="{53640926-AAD7-44D8-BBD7-CCE9431645EC}">
              <a14:shadowObscured xmlns:a14="http://schemas.microsoft.com/office/drawing/2010/main"/>
            </a:ext>
          </a:extLst>
        </p:spPr>
      </p:pic>
    </p:spTree>
    <p:extLst>
      <p:ext uri="{BB962C8B-B14F-4D97-AF65-F5344CB8AC3E}">
        <p14:creationId xmlns:p14="http://schemas.microsoft.com/office/powerpoint/2010/main" val="2528779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Shape 34">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32D0E7-444B-DBBC-7ED3-7CDF68B41558}"/>
              </a:ext>
            </a:extLst>
          </p:cNvPr>
          <p:cNvSpPr>
            <a:spLocks noGrp="1"/>
          </p:cNvSpPr>
          <p:nvPr>
            <p:ph type="title"/>
          </p:nvPr>
        </p:nvSpPr>
        <p:spPr>
          <a:xfrm>
            <a:off x="686834" y="1153572"/>
            <a:ext cx="3200400" cy="4461163"/>
          </a:xfrm>
        </p:spPr>
        <p:txBody>
          <a:bodyPr>
            <a:normAutofit/>
          </a:bodyPr>
          <a:lstStyle/>
          <a:p>
            <a:r>
              <a:rPr lang="en-US">
                <a:solidFill>
                  <a:srgbClr val="FFFFFF"/>
                </a:solidFill>
              </a:rPr>
              <a:t>References</a:t>
            </a:r>
          </a:p>
        </p:txBody>
      </p:sp>
      <p:sp>
        <p:nvSpPr>
          <p:cNvPr id="37" name="Arc 36">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9" name="Content Placeholder 2">
            <a:extLst>
              <a:ext uri="{FF2B5EF4-FFF2-40B4-BE49-F238E27FC236}">
                <a16:creationId xmlns:a16="http://schemas.microsoft.com/office/drawing/2014/main" id="{657BF84E-EED1-03A8-D425-A2530D4145BD}"/>
              </a:ext>
            </a:extLst>
          </p:cNvPr>
          <p:cNvSpPr>
            <a:spLocks noGrp="1"/>
          </p:cNvSpPr>
          <p:nvPr>
            <p:ph idx="1"/>
          </p:nvPr>
        </p:nvSpPr>
        <p:spPr>
          <a:xfrm>
            <a:off x="4447308" y="591344"/>
            <a:ext cx="7057858" cy="5947568"/>
          </a:xfrm>
        </p:spPr>
        <p:txBody>
          <a:bodyPr anchor="ctr">
            <a:noAutofit/>
          </a:bodyPr>
          <a:lstStyle/>
          <a:p>
            <a:pPr marR="0" lvl="0">
              <a:spcBef>
                <a:spcPts val="0"/>
              </a:spcBef>
              <a:spcAft>
                <a:spcPts val="600"/>
              </a:spcAft>
            </a:pPr>
            <a:r>
              <a:rPr lang="en-US" sz="1200" dirty="0">
                <a:effectLst/>
                <a:latin typeface="Times New Roman" panose="02020603050405020304" pitchFamily="18" charset="0"/>
                <a:ea typeface="Times New Roman" panose="02020603050405020304" pitchFamily="18" charset="0"/>
              </a:rPr>
              <a:t>Cheok, M. J., Omar, Z., and </a:t>
            </a:r>
            <a:r>
              <a:rPr lang="en-US" sz="1200" dirty="0" err="1">
                <a:effectLst/>
                <a:latin typeface="Times New Roman" panose="02020603050405020304" pitchFamily="18" charset="0"/>
                <a:ea typeface="Times New Roman" panose="02020603050405020304" pitchFamily="18" charset="0"/>
              </a:rPr>
              <a:t>Jaward</a:t>
            </a:r>
            <a:r>
              <a:rPr lang="en-US" sz="1200" dirty="0">
                <a:effectLst/>
                <a:latin typeface="Times New Roman" panose="02020603050405020304" pitchFamily="18" charset="0"/>
                <a:ea typeface="Times New Roman" panose="02020603050405020304" pitchFamily="18" charset="0"/>
              </a:rPr>
              <a:t>, M. H. (2019). A review of hand gesture and sign language recognition techniques. Int. J. Mach. Learn. </a:t>
            </a:r>
            <a:r>
              <a:rPr lang="en-US" sz="1200" dirty="0" err="1">
                <a:effectLst/>
                <a:latin typeface="Times New Roman" panose="02020603050405020304" pitchFamily="18" charset="0"/>
                <a:ea typeface="Times New Roman" panose="02020603050405020304" pitchFamily="18" charset="0"/>
              </a:rPr>
              <a:t>Cybern</a:t>
            </a:r>
            <a:r>
              <a:rPr lang="en-US" sz="1200" dirty="0">
                <a:effectLst/>
                <a:latin typeface="Times New Roman" panose="02020603050405020304" pitchFamily="18" charset="0"/>
                <a:ea typeface="Times New Roman" panose="02020603050405020304" pitchFamily="18" charset="0"/>
              </a:rPr>
              <a:t>. 10, 131–153. </a:t>
            </a:r>
            <a:r>
              <a:rPr lang="en-US" sz="1200" dirty="0" err="1">
                <a:effectLst/>
                <a:latin typeface="Times New Roman" panose="02020603050405020304" pitchFamily="18" charset="0"/>
                <a:ea typeface="Times New Roman" panose="02020603050405020304" pitchFamily="18" charset="0"/>
              </a:rPr>
              <a:t>doi</a:t>
            </a:r>
            <a:r>
              <a:rPr lang="en-US" sz="1200" dirty="0">
                <a:effectLst/>
                <a:latin typeface="Times New Roman" panose="02020603050405020304" pitchFamily="18" charset="0"/>
                <a:ea typeface="Times New Roman" panose="02020603050405020304" pitchFamily="18" charset="0"/>
              </a:rPr>
              <a:t>: 10.1007/s13042-017-0705-5</a:t>
            </a:r>
          </a:p>
          <a:p>
            <a:pPr marL="0" marR="0" indent="0">
              <a:spcBef>
                <a:spcPts val="0"/>
              </a:spcBef>
              <a:spcAft>
                <a:spcPts val="600"/>
              </a:spcAft>
              <a:buNone/>
            </a:pPr>
            <a:endParaRPr lang="en-US" sz="1200" dirty="0">
              <a:effectLst/>
              <a:latin typeface="Times New Roman" panose="02020603050405020304" pitchFamily="18" charset="0"/>
              <a:ea typeface="Times New Roman" panose="02020603050405020304" pitchFamily="18" charset="0"/>
            </a:endParaRPr>
          </a:p>
          <a:p>
            <a:pPr marR="0" lvl="0">
              <a:spcBef>
                <a:spcPts val="0"/>
              </a:spcBef>
              <a:spcAft>
                <a:spcPts val="600"/>
              </a:spcAft>
            </a:pPr>
            <a:r>
              <a:rPr lang="en-US" sz="1200" dirty="0">
                <a:effectLst/>
                <a:latin typeface="Times New Roman" panose="02020603050405020304" pitchFamily="18" charset="0"/>
                <a:ea typeface="Times New Roman" panose="02020603050405020304" pitchFamily="18" charset="0"/>
              </a:rPr>
              <a:t>T. -Y. Pan, W. -L. Tsai, C. -Y. Chang, C. -W. Yeh and M. -C. Hu, "A Hierarchical Hand Gesture Recognition Framework for Sports Referee Training-Based EMG and Accelerometer Sensors," in </a:t>
            </a:r>
            <a:r>
              <a:rPr lang="en-US" sz="1200" i="1" dirty="0">
                <a:effectLst/>
                <a:latin typeface="Times New Roman" panose="02020603050405020304" pitchFamily="18" charset="0"/>
                <a:ea typeface="Times New Roman" panose="02020603050405020304" pitchFamily="18" charset="0"/>
              </a:rPr>
              <a:t>IEEE Transactions on Cybernetics</a:t>
            </a:r>
            <a:r>
              <a:rPr lang="en-US" sz="1200" dirty="0">
                <a:effectLst/>
                <a:latin typeface="Times New Roman" panose="02020603050405020304" pitchFamily="18" charset="0"/>
                <a:ea typeface="Times New Roman" panose="02020603050405020304" pitchFamily="18" charset="0"/>
              </a:rPr>
              <a:t>, vol. 52, no. 5, pp. 3172-3183, May 2022, </a:t>
            </a:r>
            <a:r>
              <a:rPr lang="en-US" sz="1200" dirty="0" err="1">
                <a:effectLst/>
                <a:latin typeface="Times New Roman" panose="02020603050405020304" pitchFamily="18" charset="0"/>
                <a:ea typeface="Times New Roman" panose="02020603050405020304" pitchFamily="18" charset="0"/>
              </a:rPr>
              <a:t>doi</a:t>
            </a:r>
            <a:r>
              <a:rPr lang="en-US" sz="1200" dirty="0">
                <a:effectLst/>
                <a:latin typeface="Times New Roman" panose="02020603050405020304" pitchFamily="18" charset="0"/>
                <a:ea typeface="Times New Roman" panose="02020603050405020304" pitchFamily="18" charset="0"/>
              </a:rPr>
              <a:t>: 10.1109/TCYB.2020.3007173.</a:t>
            </a:r>
          </a:p>
          <a:p>
            <a:pPr marR="0" indent="0">
              <a:spcBef>
                <a:spcPts val="0"/>
              </a:spcBef>
              <a:spcAft>
                <a:spcPts val="600"/>
              </a:spcAft>
              <a:buNone/>
            </a:pPr>
            <a:endParaRPr lang="en-US" sz="1200" dirty="0">
              <a:effectLst/>
              <a:latin typeface="Times New Roman" panose="02020603050405020304" pitchFamily="18" charset="0"/>
              <a:ea typeface="Times New Roman" panose="02020603050405020304" pitchFamily="18" charset="0"/>
            </a:endParaRPr>
          </a:p>
          <a:p>
            <a:pPr marR="0" lvl="0">
              <a:spcBef>
                <a:spcPts val="0"/>
              </a:spcBef>
              <a:spcAft>
                <a:spcPts val="600"/>
              </a:spcAft>
            </a:pPr>
            <a:r>
              <a:rPr lang="en-US" sz="1200" dirty="0" err="1">
                <a:effectLst/>
                <a:latin typeface="Times New Roman" panose="02020603050405020304" pitchFamily="18" charset="0"/>
                <a:ea typeface="Times New Roman" panose="02020603050405020304" pitchFamily="18" charset="0"/>
              </a:rPr>
              <a:t>Cicirelli</a:t>
            </a:r>
            <a:r>
              <a:rPr lang="en-US" sz="1200" dirty="0">
                <a:effectLst/>
                <a:latin typeface="Times New Roman" panose="02020603050405020304" pitchFamily="18" charset="0"/>
                <a:ea typeface="Times New Roman" panose="02020603050405020304" pitchFamily="18" charset="0"/>
              </a:rPr>
              <a:t>, G., </a:t>
            </a:r>
            <a:r>
              <a:rPr lang="en-US" sz="1200" dirty="0" err="1">
                <a:effectLst/>
                <a:latin typeface="Times New Roman" panose="02020603050405020304" pitchFamily="18" charset="0"/>
                <a:ea typeface="Times New Roman" panose="02020603050405020304" pitchFamily="18" charset="0"/>
              </a:rPr>
              <a:t>Attolico</a:t>
            </a:r>
            <a:r>
              <a:rPr lang="en-US" sz="1200" dirty="0">
                <a:effectLst/>
                <a:latin typeface="Times New Roman" panose="02020603050405020304" pitchFamily="18" charset="0"/>
                <a:ea typeface="Times New Roman" panose="02020603050405020304" pitchFamily="18" charset="0"/>
              </a:rPr>
              <a:t>, C., </a:t>
            </a:r>
            <a:r>
              <a:rPr lang="en-US" sz="1200" dirty="0" err="1">
                <a:effectLst/>
                <a:latin typeface="Times New Roman" panose="02020603050405020304" pitchFamily="18" charset="0"/>
                <a:ea typeface="Times New Roman" panose="02020603050405020304" pitchFamily="18" charset="0"/>
              </a:rPr>
              <a:t>Guaragnella</a:t>
            </a:r>
            <a:r>
              <a:rPr lang="en-US" sz="1200" dirty="0">
                <a:effectLst/>
                <a:latin typeface="Times New Roman" panose="02020603050405020304" pitchFamily="18" charset="0"/>
                <a:ea typeface="Times New Roman" panose="02020603050405020304" pitchFamily="18" charset="0"/>
              </a:rPr>
              <a:t>, C., and </a:t>
            </a:r>
            <a:r>
              <a:rPr lang="en-US" sz="1200" dirty="0" err="1">
                <a:effectLst/>
                <a:latin typeface="Times New Roman" panose="02020603050405020304" pitchFamily="18" charset="0"/>
                <a:ea typeface="Times New Roman" panose="02020603050405020304" pitchFamily="18" charset="0"/>
              </a:rPr>
              <a:t>D'Orazio</a:t>
            </a:r>
            <a:r>
              <a:rPr lang="en-US" sz="1200" dirty="0">
                <a:effectLst/>
                <a:latin typeface="Times New Roman" panose="02020603050405020304" pitchFamily="18" charset="0"/>
                <a:ea typeface="Times New Roman" panose="02020603050405020304" pitchFamily="18" charset="0"/>
              </a:rPr>
              <a:t>, T. (2015). A </a:t>
            </a:r>
            <a:r>
              <a:rPr lang="en-US" sz="1200" dirty="0" err="1">
                <a:effectLst/>
                <a:latin typeface="Times New Roman" panose="02020603050405020304" pitchFamily="18" charset="0"/>
                <a:ea typeface="Times New Roman" panose="02020603050405020304" pitchFamily="18" charset="0"/>
              </a:rPr>
              <a:t>kinect</a:t>
            </a:r>
            <a:r>
              <a:rPr lang="en-US" sz="1200" dirty="0">
                <a:effectLst/>
                <a:latin typeface="Times New Roman" panose="02020603050405020304" pitchFamily="18" charset="0"/>
                <a:ea typeface="Times New Roman" panose="02020603050405020304" pitchFamily="18" charset="0"/>
              </a:rPr>
              <a:t>-based gesture recognition approach for a natural human robot interface. Int. J. Adv. Robot. Syst. 12:22. </a:t>
            </a:r>
            <a:r>
              <a:rPr lang="en-US" sz="1200" dirty="0" err="1">
                <a:effectLst/>
                <a:latin typeface="Times New Roman" panose="02020603050405020304" pitchFamily="18" charset="0"/>
                <a:ea typeface="Times New Roman" panose="02020603050405020304" pitchFamily="18" charset="0"/>
              </a:rPr>
              <a:t>doi</a:t>
            </a:r>
            <a:r>
              <a:rPr lang="en-US" sz="1200" dirty="0">
                <a:effectLst/>
                <a:latin typeface="Times New Roman" panose="02020603050405020304" pitchFamily="18" charset="0"/>
                <a:ea typeface="Times New Roman" panose="02020603050405020304" pitchFamily="18" charset="0"/>
              </a:rPr>
              <a:t>: 10.5772/59974</a:t>
            </a:r>
          </a:p>
          <a:p>
            <a:pPr marR="0" indent="0">
              <a:spcBef>
                <a:spcPts val="0"/>
              </a:spcBef>
              <a:spcAft>
                <a:spcPts val="600"/>
              </a:spcAft>
              <a:buNone/>
            </a:pPr>
            <a:endParaRPr lang="en-US" sz="1200" dirty="0">
              <a:effectLst/>
              <a:latin typeface="Times New Roman" panose="02020603050405020304" pitchFamily="18" charset="0"/>
              <a:ea typeface="Times New Roman" panose="02020603050405020304" pitchFamily="18" charset="0"/>
            </a:endParaRPr>
          </a:p>
          <a:p>
            <a:pPr marR="0" lvl="0">
              <a:spcBef>
                <a:spcPts val="0"/>
              </a:spcBef>
              <a:spcAft>
                <a:spcPts val="600"/>
              </a:spcAft>
            </a:pPr>
            <a:r>
              <a:rPr lang="en-US" sz="1200" dirty="0" err="1">
                <a:effectLst/>
                <a:latin typeface="Times New Roman" panose="02020603050405020304" pitchFamily="18" charset="0"/>
                <a:ea typeface="Times New Roman" panose="02020603050405020304" pitchFamily="18" charset="0"/>
              </a:rPr>
              <a:t>Haria</a:t>
            </a:r>
            <a:r>
              <a:rPr lang="en-US" sz="1200" dirty="0">
                <a:effectLst/>
                <a:latin typeface="Times New Roman" panose="02020603050405020304" pitchFamily="18" charset="0"/>
                <a:ea typeface="Times New Roman" panose="02020603050405020304" pitchFamily="18" charset="0"/>
              </a:rPr>
              <a:t>, A., Subramanian, A., </a:t>
            </a:r>
            <a:r>
              <a:rPr lang="en-US" sz="1200" dirty="0" err="1">
                <a:effectLst/>
                <a:latin typeface="Times New Roman" panose="02020603050405020304" pitchFamily="18" charset="0"/>
                <a:ea typeface="Times New Roman" panose="02020603050405020304" pitchFamily="18" charset="0"/>
              </a:rPr>
              <a:t>Asokkumar</a:t>
            </a:r>
            <a:r>
              <a:rPr lang="en-US" sz="1200" dirty="0">
                <a:effectLst/>
                <a:latin typeface="Times New Roman" panose="02020603050405020304" pitchFamily="18" charset="0"/>
                <a:ea typeface="Times New Roman" panose="02020603050405020304" pitchFamily="18" charset="0"/>
              </a:rPr>
              <a:t>, N., Poddar, S., and Nayak, J. S. (2017). Hand gesture recognition for human computer interaction. Proc. </a:t>
            </a:r>
            <a:r>
              <a:rPr lang="en-US" sz="1200" dirty="0" err="1">
                <a:effectLst/>
                <a:latin typeface="Times New Roman" panose="02020603050405020304" pitchFamily="18" charset="0"/>
                <a:ea typeface="Times New Roman" panose="02020603050405020304" pitchFamily="18" charset="0"/>
              </a:rPr>
              <a:t>Comput</a:t>
            </a:r>
            <a:r>
              <a:rPr lang="en-US" sz="1200" dirty="0">
                <a:effectLst/>
                <a:latin typeface="Times New Roman" panose="02020603050405020304" pitchFamily="18" charset="0"/>
                <a:ea typeface="Times New Roman" panose="02020603050405020304" pitchFamily="18" charset="0"/>
              </a:rPr>
              <a:t>. Sci. 115, 367–374. </a:t>
            </a:r>
            <a:r>
              <a:rPr lang="en-US" sz="1200" dirty="0" err="1">
                <a:effectLst/>
                <a:latin typeface="Times New Roman" panose="02020603050405020304" pitchFamily="18" charset="0"/>
                <a:ea typeface="Times New Roman" panose="02020603050405020304" pitchFamily="18" charset="0"/>
              </a:rPr>
              <a:t>doi</a:t>
            </a:r>
            <a:r>
              <a:rPr lang="en-US" sz="1200" dirty="0">
                <a:effectLst/>
                <a:latin typeface="Times New Roman" panose="02020603050405020304" pitchFamily="18" charset="0"/>
                <a:ea typeface="Times New Roman" panose="02020603050405020304" pitchFamily="18" charset="0"/>
              </a:rPr>
              <a:t>: 10.1016/j.procs.2017.09.092</a:t>
            </a:r>
          </a:p>
          <a:p>
            <a:pPr marR="0" indent="0">
              <a:spcBef>
                <a:spcPts val="0"/>
              </a:spcBef>
              <a:spcAft>
                <a:spcPts val="600"/>
              </a:spcAft>
              <a:buNone/>
            </a:pPr>
            <a:endParaRPr lang="en-US" sz="1200" dirty="0">
              <a:effectLst/>
              <a:latin typeface="Times New Roman" panose="02020603050405020304" pitchFamily="18" charset="0"/>
              <a:ea typeface="Times New Roman" panose="02020603050405020304" pitchFamily="18" charset="0"/>
            </a:endParaRPr>
          </a:p>
          <a:p>
            <a:pPr marR="0" lvl="0">
              <a:spcBef>
                <a:spcPts val="0"/>
              </a:spcBef>
              <a:spcAft>
                <a:spcPts val="600"/>
              </a:spcAft>
            </a:pPr>
            <a:r>
              <a:rPr lang="en-US" sz="1200" dirty="0">
                <a:effectLst/>
                <a:latin typeface="Times New Roman" panose="02020603050405020304" pitchFamily="18" charset="0"/>
                <a:ea typeface="Times New Roman" panose="02020603050405020304" pitchFamily="18" charset="0"/>
              </a:rPr>
              <a:t>K. S. Abhishek, L. C. F. </a:t>
            </a:r>
            <a:r>
              <a:rPr lang="en-US" sz="1200" dirty="0" err="1">
                <a:effectLst/>
                <a:latin typeface="Times New Roman" panose="02020603050405020304" pitchFamily="18" charset="0"/>
                <a:ea typeface="Times New Roman" panose="02020603050405020304" pitchFamily="18" charset="0"/>
              </a:rPr>
              <a:t>Qubeley</a:t>
            </a:r>
            <a:r>
              <a:rPr lang="en-US" sz="1200" dirty="0">
                <a:effectLst/>
                <a:latin typeface="Times New Roman" panose="02020603050405020304" pitchFamily="18" charset="0"/>
                <a:ea typeface="Times New Roman" panose="02020603050405020304" pitchFamily="18" charset="0"/>
              </a:rPr>
              <a:t>, and D. Ho. Glove-based hand gesture recognition sign language translator using capacitive touch sensor. In 2016 IEEE International Conference on Electron Devices and Solid-State Circuits (EDSSC), pages 334–337, Aug. 2016.</a:t>
            </a:r>
          </a:p>
          <a:p>
            <a:pPr marL="0" marR="0" lvl="0" indent="0">
              <a:spcBef>
                <a:spcPts val="0"/>
              </a:spcBef>
              <a:spcAft>
                <a:spcPts val="600"/>
              </a:spcAft>
              <a:buNone/>
            </a:pPr>
            <a:r>
              <a:rPr lang="en-US" sz="1200" dirty="0">
                <a:effectLst/>
                <a:latin typeface="Times New Roman" panose="02020603050405020304" pitchFamily="18" charset="0"/>
                <a:ea typeface="Times New Roman" panose="02020603050405020304" pitchFamily="18" charset="0"/>
              </a:rPr>
              <a:t> </a:t>
            </a:r>
          </a:p>
          <a:p>
            <a:pPr marR="0" lvl="0">
              <a:spcBef>
                <a:spcPts val="0"/>
              </a:spcBef>
              <a:spcAft>
                <a:spcPts val="600"/>
              </a:spcAft>
            </a:pPr>
            <a:r>
              <a:rPr lang="en-US" sz="1200" dirty="0">
                <a:effectLst/>
                <a:latin typeface="Times New Roman" panose="02020603050405020304" pitchFamily="18" charset="0"/>
                <a:ea typeface="Times New Roman" panose="02020603050405020304" pitchFamily="18" charset="0"/>
              </a:rPr>
              <a:t>R. Wen, L. Yang, C.-K. Chui, K.-B. Lim, and S. Chang. Intraoperative Visual Guidance and Control Interface for Augmented Reality Robotic Surgery. In 2010 8th IEEE International Conference on Control and Automation, ICCA 2010, pages 947–952, July 2010.</a:t>
            </a:r>
          </a:p>
          <a:p>
            <a:pPr marR="0" indent="0">
              <a:spcBef>
                <a:spcPts val="0"/>
              </a:spcBef>
              <a:spcAft>
                <a:spcPts val="600"/>
              </a:spcAft>
              <a:buNone/>
            </a:pPr>
            <a:endParaRPr lang="en-US" sz="1200" dirty="0">
              <a:effectLst/>
              <a:latin typeface="Times New Roman" panose="02020603050405020304" pitchFamily="18" charset="0"/>
              <a:ea typeface="Times New Roman" panose="02020603050405020304" pitchFamily="18" charset="0"/>
            </a:endParaRPr>
          </a:p>
          <a:p>
            <a:pPr marR="0" lvl="0">
              <a:spcBef>
                <a:spcPts val="0"/>
              </a:spcBef>
              <a:spcAft>
                <a:spcPts val="600"/>
              </a:spcAft>
            </a:pPr>
            <a:r>
              <a:rPr lang="en-US" sz="1200" dirty="0">
                <a:effectLst/>
                <a:latin typeface="Times New Roman" panose="02020603050405020304" pitchFamily="18" charset="0"/>
                <a:ea typeface="Times New Roman" panose="02020603050405020304" pitchFamily="18" charset="0"/>
              </a:rPr>
              <a:t>F. Zhang, V. </a:t>
            </a:r>
            <a:r>
              <a:rPr lang="en-US" sz="1200" dirty="0" err="1">
                <a:effectLst/>
                <a:latin typeface="Times New Roman" panose="02020603050405020304" pitchFamily="18" charset="0"/>
                <a:ea typeface="Times New Roman" panose="02020603050405020304" pitchFamily="18" charset="0"/>
              </a:rPr>
              <a:t>Bazarevsky</a:t>
            </a:r>
            <a:r>
              <a:rPr lang="en-US" sz="1200" dirty="0">
                <a:effectLst/>
                <a:latin typeface="Times New Roman" panose="02020603050405020304" pitchFamily="18" charset="0"/>
                <a:ea typeface="Times New Roman" panose="02020603050405020304" pitchFamily="18" charset="0"/>
              </a:rPr>
              <a:t>, A. </a:t>
            </a:r>
            <a:r>
              <a:rPr lang="en-US" sz="1200" dirty="0" err="1">
                <a:effectLst/>
                <a:latin typeface="Times New Roman" panose="02020603050405020304" pitchFamily="18" charset="0"/>
                <a:ea typeface="Times New Roman" panose="02020603050405020304" pitchFamily="18" charset="0"/>
              </a:rPr>
              <a:t>Vakunov</a:t>
            </a:r>
            <a:r>
              <a:rPr lang="en-US" sz="1200" dirty="0">
                <a:effectLst/>
                <a:latin typeface="Times New Roman" panose="02020603050405020304" pitchFamily="18" charset="0"/>
                <a:ea typeface="Times New Roman" panose="02020603050405020304" pitchFamily="18" charset="0"/>
              </a:rPr>
              <a:t>, A. </a:t>
            </a:r>
            <a:r>
              <a:rPr lang="en-US" sz="1200" dirty="0" err="1">
                <a:effectLst/>
                <a:latin typeface="Times New Roman" panose="02020603050405020304" pitchFamily="18" charset="0"/>
                <a:ea typeface="Times New Roman" panose="02020603050405020304" pitchFamily="18" charset="0"/>
              </a:rPr>
              <a:t>Tkachenka</a:t>
            </a:r>
            <a:r>
              <a:rPr lang="en-US" sz="1200" dirty="0">
                <a:effectLst/>
                <a:latin typeface="Times New Roman" panose="02020603050405020304" pitchFamily="18" charset="0"/>
                <a:ea typeface="Times New Roman" panose="02020603050405020304" pitchFamily="18" charset="0"/>
              </a:rPr>
              <a:t>, G. Sung, C.L. Chang, M. </a:t>
            </a:r>
            <a:r>
              <a:rPr lang="en-US" sz="1200" dirty="0" err="1">
                <a:effectLst/>
                <a:latin typeface="Times New Roman" panose="02020603050405020304" pitchFamily="18" charset="0"/>
                <a:ea typeface="Times New Roman" panose="02020603050405020304" pitchFamily="18" charset="0"/>
              </a:rPr>
              <a:t>Grundmann</a:t>
            </a:r>
            <a:r>
              <a:rPr lang="en-US" sz="1200" dirty="0">
                <a:effectLst/>
                <a:latin typeface="Times New Roman" panose="02020603050405020304" pitchFamily="18" charset="0"/>
                <a:ea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rPr>
              <a:t>MediaPipe</a:t>
            </a:r>
            <a:r>
              <a:rPr lang="en-US" sz="1200" dirty="0">
                <a:effectLst/>
                <a:latin typeface="Times New Roman" panose="02020603050405020304" pitchFamily="18" charset="0"/>
                <a:ea typeface="Times New Roman" panose="02020603050405020304" pitchFamily="18" charset="0"/>
              </a:rPr>
              <a:t> Hands: On-device Real-time Hand Tracking. CVPR Workshop on Computer Vision for Augmented and Virtual Reality, Seattle, WA, USA, 2020. arXiv:2006.10214</a:t>
            </a:r>
          </a:p>
        </p:txBody>
      </p:sp>
    </p:spTree>
    <p:extLst>
      <p:ext uri="{BB962C8B-B14F-4D97-AF65-F5344CB8AC3E}">
        <p14:creationId xmlns:p14="http://schemas.microsoft.com/office/powerpoint/2010/main" val="18576897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61621C-5395-3AA9-F7B6-C29A5196F63F}"/>
              </a:ext>
            </a:extLst>
          </p:cNvPr>
          <p:cNvSpPr>
            <a:spLocks noGrp="1"/>
          </p:cNvSpPr>
          <p:nvPr>
            <p:ph type="title"/>
          </p:nvPr>
        </p:nvSpPr>
        <p:spPr>
          <a:xfrm>
            <a:off x="686834" y="1153572"/>
            <a:ext cx="3200400" cy="4461163"/>
          </a:xfrm>
        </p:spPr>
        <p:txBody>
          <a:bodyPr>
            <a:normAutofit/>
          </a:bodyPr>
          <a:lstStyle/>
          <a:p>
            <a:r>
              <a:rPr lang="en-US">
                <a:solidFill>
                  <a:srgbClr val="FFFFFF"/>
                </a:solidFill>
              </a:rPr>
              <a:t>References</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3D25524D-7EC1-6AB3-AABE-318FED39A2B9}"/>
              </a:ext>
            </a:extLst>
          </p:cNvPr>
          <p:cNvSpPr>
            <a:spLocks noGrp="1"/>
          </p:cNvSpPr>
          <p:nvPr>
            <p:ph idx="1"/>
          </p:nvPr>
        </p:nvSpPr>
        <p:spPr>
          <a:xfrm>
            <a:off x="4447308" y="591344"/>
            <a:ext cx="6906491" cy="5585619"/>
          </a:xfrm>
        </p:spPr>
        <p:txBody>
          <a:bodyPr anchor="ctr">
            <a:normAutofit/>
          </a:bodyPr>
          <a:lstStyle/>
          <a:p>
            <a:pPr>
              <a:spcBef>
                <a:spcPts val="0"/>
              </a:spcBef>
            </a:pPr>
            <a:r>
              <a:rPr lang="en-US" sz="1400" dirty="0">
                <a:effectLst/>
                <a:latin typeface="Times New Roman" panose="02020603050405020304" pitchFamily="18" charset="0"/>
                <a:ea typeface="Times New Roman" panose="02020603050405020304" pitchFamily="18" charset="0"/>
              </a:rPr>
              <a:t>T. </a:t>
            </a:r>
            <a:r>
              <a:rPr lang="en-US" sz="1400" dirty="0" err="1">
                <a:effectLst/>
                <a:latin typeface="Times New Roman" panose="02020603050405020304" pitchFamily="18" charset="0"/>
                <a:ea typeface="Times New Roman" panose="02020603050405020304" pitchFamily="18" charset="0"/>
              </a:rPr>
              <a:t>Mantecón</a:t>
            </a:r>
            <a:r>
              <a:rPr lang="en-US" sz="1400" dirty="0">
                <a:effectLst/>
                <a:latin typeface="Times New Roman" panose="02020603050405020304" pitchFamily="18" charset="0"/>
                <a:ea typeface="Times New Roman" panose="02020603050405020304" pitchFamily="18" charset="0"/>
              </a:rPr>
              <a:t>, C.R. del Blanco, F. </a:t>
            </a:r>
            <a:r>
              <a:rPr lang="en-US" sz="1400" dirty="0" err="1">
                <a:effectLst/>
                <a:latin typeface="Times New Roman" panose="02020603050405020304" pitchFamily="18" charset="0"/>
                <a:ea typeface="Times New Roman" panose="02020603050405020304" pitchFamily="18" charset="0"/>
              </a:rPr>
              <a:t>Jaureguizar</a:t>
            </a:r>
            <a:r>
              <a:rPr lang="en-US" sz="1400" dirty="0">
                <a:effectLst/>
                <a:latin typeface="Times New Roman" panose="02020603050405020304" pitchFamily="18" charset="0"/>
                <a:ea typeface="Times New Roman" panose="02020603050405020304" pitchFamily="18" charset="0"/>
              </a:rPr>
              <a:t>, N. García, “Hand Gesture Recognition using Infrared Imagery Provided by Leap Motion Controller”, Int. Conf. on Advanced Concepts for Intelligent Vision Systems, ACIVS 2016, Lecce, Italy, pp. 47–57, 24–27 Oct. 2016. (</a:t>
            </a:r>
            <a:r>
              <a:rPr lang="en-US" sz="1400" dirty="0" err="1">
                <a:effectLst/>
                <a:latin typeface="Times New Roman" panose="02020603050405020304" pitchFamily="18" charset="0"/>
                <a:ea typeface="Times New Roman" panose="02020603050405020304" pitchFamily="18" charset="0"/>
              </a:rPr>
              <a:t>doi</a:t>
            </a:r>
            <a:r>
              <a:rPr lang="en-US" sz="1400" dirty="0">
                <a:effectLst/>
                <a:latin typeface="Times New Roman" panose="02020603050405020304" pitchFamily="18" charset="0"/>
                <a:ea typeface="Times New Roman" panose="02020603050405020304" pitchFamily="18" charset="0"/>
              </a:rPr>
              <a:t>: 10.1007/978–3–319–48680–2_5)</a:t>
            </a:r>
          </a:p>
          <a:p>
            <a:pPr marR="0" indent="0">
              <a:spcBef>
                <a:spcPts val="0"/>
              </a:spcBef>
              <a:spcAft>
                <a:spcPts val="0"/>
              </a:spcAft>
              <a:buNone/>
            </a:pPr>
            <a:endParaRPr lang="en-US" sz="1400" dirty="0">
              <a:effectLst/>
              <a:latin typeface="Times New Roman" panose="02020603050405020304" pitchFamily="18" charset="0"/>
              <a:ea typeface="Times New Roman" panose="02020603050405020304" pitchFamily="18" charset="0"/>
            </a:endParaRPr>
          </a:p>
          <a:p>
            <a:pPr>
              <a:spcBef>
                <a:spcPts val="0"/>
              </a:spcBef>
            </a:pPr>
            <a:r>
              <a:rPr lang="en-US" sz="1400" dirty="0">
                <a:effectLst/>
                <a:latin typeface="Times New Roman" panose="02020603050405020304" pitchFamily="18" charset="0"/>
                <a:ea typeface="Times New Roman" panose="02020603050405020304" pitchFamily="18" charset="0"/>
              </a:rPr>
              <a:t>Tran, D.-S.; Ho, N.-H.; Yang, H.-J.; Baek, E.-T.; Kim, S.-H.; Lee, G. Real-Time Hand Gesture Spotting and Recognition Using RGB-D Camera and 3D Convolutional Neural Network. </a:t>
            </a:r>
            <a:r>
              <a:rPr lang="en-US" sz="1400" i="1" dirty="0">
                <a:effectLst/>
                <a:latin typeface="Times New Roman" panose="02020603050405020304" pitchFamily="18" charset="0"/>
                <a:ea typeface="Times New Roman" panose="02020603050405020304" pitchFamily="18" charset="0"/>
              </a:rPr>
              <a:t>Appl. Sci.</a:t>
            </a:r>
            <a:r>
              <a:rPr lang="en-US" sz="1400" dirty="0">
                <a:effectLst/>
                <a:latin typeface="Times New Roman" panose="02020603050405020304" pitchFamily="18" charset="0"/>
                <a:ea typeface="Times New Roman" panose="02020603050405020304" pitchFamily="18" charset="0"/>
              </a:rPr>
              <a:t> </a:t>
            </a:r>
            <a:r>
              <a:rPr lang="en-US" sz="1400" b="1" dirty="0">
                <a:effectLst/>
                <a:latin typeface="Times New Roman" panose="02020603050405020304" pitchFamily="18" charset="0"/>
                <a:ea typeface="Times New Roman" panose="02020603050405020304" pitchFamily="18" charset="0"/>
              </a:rPr>
              <a:t>2020</a:t>
            </a:r>
            <a:r>
              <a:rPr lang="en-US" sz="1400" dirty="0">
                <a:effectLst/>
                <a:latin typeface="Times New Roman" panose="02020603050405020304" pitchFamily="18" charset="0"/>
                <a:ea typeface="Times New Roman" panose="02020603050405020304" pitchFamily="18" charset="0"/>
              </a:rPr>
              <a:t>, </a:t>
            </a:r>
            <a:r>
              <a:rPr lang="en-US" sz="1400" i="1" dirty="0">
                <a:effectLst/>
                <a:latin typeface="Times New Roman" panose="02020603050405020304" pitchFamily="18" charset="0"/>
                <a:ea typeface="Times New Roman" panose="02020603050405020304" pitchFamily="18" charset="0"/>
              </a:rPr>
              <a:t>10</a:t>
            </a:r>
            <a:r>
              <a:rPr lang="en-US" sz="1400" dirty="0">
                <a:effectLst/>
                <a:latin typeface="Times New Roman" panose="02020603050405020304" pitchFamily="18" charset="0"/>
                <a:ea typeface="Times New Roman" panose="02020603050405020304" pitchFamily="18" charset="0"/>
              </a:rPr>
              <a:t>, 722. </a:t>
            </a:r>
            <a:r>
              <a:rPr lang="en-US" sz="1400" u="sng" dirty="0">
                <a:effectLst/>
                <a:latin typeface="Times New Roman" panose="02020603050405020304" pitchFamily="18" charset="0"/>
                <a:ea typeface="Times New Roman" panose="02020603050405020304" pitchFamily="18" charset="0"/>
                <a:hlinkClick r:id="rId2"/>
              </a:rPr>
              <a:t>https://doi.org/10.3390/app10020722</a:t>
            </a:r>
            <a:endParaRPr lang="en-US" sz="1400" dirty="0">
              <a:effectLst/>
              <a:latin typeface="Times New Roman" panose="02020603050405020304" pitchFamily="18" charset="0"/>
              <a:ea typeface="Times New Roman" panose="02020603050405020304" pitchFamily="18" charset="0"/>
            </a:endParaRPr>
          </a:p>
          <a:p>
            <a:pPr marR="0" indent="0">
              <a:spcBef>
                <a:spcPts val="0"/>
              </a:spcBef>
              <a:spcAft>
                <a:spcPts val="0"/>
              </a:spcAft>
              <a:buNone/>
            </a:pPr>
            <a:r>
              <a:rPr lang="en-US" sz="1400" dirty="0">
                <a:effectLst/>
                <a:latin typeface="Times New Roman" panose="02020603050405020304" pitchFamily="18" charset="0"/>
                <a:ea typeface="Times New Roman" panose="02020603050405020304" pitchFamily="18" charset="0"/>
              </a:rPr>
              <a:t> </a:t>
            </a:r>
          </a:p>
          <a:p>
            <a:pPr>
              <a:spcBef>
                <a:spcPts val="0"/>
              </a:spcBef>
            </a:pPr>
            <a:r>
              <a:rPr lang="en-US" sz="1400" dirty="0" err="1">
                <a:effectLst/>
                <a:latin typeface="Times New Roman" panose="02020603050405020304" pitchFamily="18" charset="0"/>
                <a:ea typeface="Times New Roman" panose="02020603050405020304" pitchFamily="18" charset="0"/>
              </a:rPr>
              <a:t>MediaPipe</a:t>
            </a:r>
            <a:r>
              <a:rPr lang="en-US" sz="1400" dirty="0">
                <a:effectLst/>
                <a:latin typeface="Times New Roman" panose="02020603050405020304" pitchFamily="18" charset="0"/>
                <a:ea typeface="Times New Roman" panose="02020603050405020304" pitchFamily="18" charset="0"/>
              </a:rPr>
              <a:t> Hands [Online], Available from: </a:t>
            </a:r>
            <a:r>
              <a:rPr lang="en-US" sz="1400" u="sng" dirty="0">
                <a:effectLst/>
                <a:latin typeface="Times New Roman" panose="02020603050405020304" pitchFamily="18" charset="0"/>
                <a:ea typeface="Times New Roman" panose="02020603050405020304" pitchFamily="18" charset="0"/>
                <a:hlinkClick r:id="rId3"/>
              </a:rPr>
              <a:t>https://google.github.io/mediapipe/solutions/hands.html</a:t>
            </a:r>
            <a:r>
              <a:rPr lang="en-US" sz="1400" dirty="0">
                <a:effectLst/>
                <a:latin typeface="Times New Roman" panose="02020603050405020304" pitchFamily="18" charset="0"/>
                <a:ea typeface="Times New Roman" panose="02020603050405020304" pitchFamily="18" charset="0"/>
              </a:rPr>
              <a:t> [Accessed 02 Nov 2022].</a:t>
            </a:r>
          </a:p>
          <a:p>
            <a:pPr marR="0" indent="0">
              <a:spcBef>
                <a:spcPts val="0"/>
              </a:spcBef>
              <a:spcAft>
                <a:spcPts val="0"/>
              </a:spcAft>
              <a:buNone/>
            </a:pPr>
            <a:r>
              <a:rPr lang="en-US" sz="1400" dirty="0">
                <a:effectLst/>
                <a:latin typeface="Times New Roman" panose="02020603050405020304" pitchFamily="18" charset="0"/>
                <a:ea typeface="Times New Roman" panose="02020603050405020304" pitchFamily="18" charset="0"/>
              </a:rPr>
              <a:t> </a:t>
            </a:r>
          </a:p>
          <a:p>
            <a:pPr>
              <a:spcBef>
                <a:spcPts val="0"/>
              </a:spcBef>
            </a:pPr>
            <a:r>
              <a:rPr lang="en-US" sz="1400" dirty="0">
                <a:effectLst/>
                <a:latin typeface="Times New Roman" panose="02020603050405020304" pitchFamily="18" charset="0"/>
                <a:ea typeface="Times New Roman" panose="02020603050405020304" pitchFamily="18" charset="0"/>
              </a:rPr>
              <a:t>Hand gesture recognition using </a:t>
            </a:r>
            <a:r>
              <a:rPr lang="en-US" sz="1400" dirty="0" err="1">
                <a:effectLst/>
                <a:latin typeface="Times New Roman" panose="02020603050405020304" pitchFamily="18" charset="0"/>
                <a:ea typeface="Times New Roman" panose="02020603050405020304" pitchFamily="18" charset="0"/>
              </a:rPr>
              <a:t>MediaPipe</a:t>
            </a:r>
            <a:r>
              <a:rPr lang="en-US" sz="1400" dirty="0">
                <a:effectLst/>
                <a:latin typeface="Times New Roman" panose="02020603050405020304" pitchFamily="18" charset="0"/>
                <a:ea typeface="Times New Roman" panose="02020603050405020304" pitchFamily="18" charset="0"/>
              </a:rPr>
              <a:t> [Online], Available from: </a:t>
            </a:r>
            <a:r>
              <a:rPr lang="en-US" sz="1400" u="sng" dirty="0">
                <a:effectLst/>
                <a:latin typeface="Times New Roman" panose="02020603050405020304" pitchFamily="18" charset="0"/>
                <a:ea typeface="Times New Roman" panose="02020603050405020304" pitchFamily="18" charset="0"/>
                <a:hlinkClick r:id="rId4"/>
              </a:rPr>
              <a:t>https://github.com/Kazuhito00/hand-gesture-recognition-using-mediapipe</a:t>
            </a:r>
            <a:r>
              <a:rPr lang="en-US" sz="1400" dirty="0">
                <a:effectLst/>
                <a:latin typeface="Times New Roman" panose="02020603050405020304" pitchFamily="18" charset="0"/>
                <a:ea typeface="Times New Roman" panose="02020603050405020304" pitchFamily="18" charset="0"/>
              </a:rPr>
              <a:t> [Accessed 07 Nov 2022].</a:t>
            </a:r>
          </a:p>
          <a:p>
            <a:pPr marR="0" indent="0">
              <a:spcBef>
                <a:spcPts val="0"/>
              </a:spcBef>
              <a:spcAft>
                <a:spcPts val="0"/>
              </a:spcAft>
              <a:buNone/>
            </a:pPr>
            <a:r>
              <a:rPr lang="en-US" sz="1400" dirty="0">
                <a:effectLst/>
                <a:latin typeface="Times New Roman" panose="02020603050405020304" pitchFamily="18" charset="0"/>
                <a:ea typeface="Times New Roman" panose="02020603050405020304" pitchFamily="18" charset="0"/>
              </a:rPr>
              <a:t> </a:t>
            </a:r>
          </a:p>
          <a:p>
            <a:pPr>
              <a:spcBef>
                <a:spcPts val="0"/>
              </a:spcBef>
            </a:pPr>
            <a:r>
              <a:rPr lang="en-US" sz="1400" dirty="0">
                <a:effectLst/>
                <a:latin typeface="Times New Roman" panose="02020603050405020304" pitchFamily="18" charset="0"/>
                <a:ea typeface="Times New Roman" panose="02020603050405020304" pitchFamily="18" charset="0"/>
              </a:rPr>
              <a:t>Hand gesture recognition using </a:t>
            </a:r>
            <a:r>
              <a:rPr lang="en-US" sz="1400" dirty="0" err="1">
                <a:effectLst/>
                <a:latin typeface="Times New Roman" panose="02020603050405020304" pitchFamily="18" charset="0"/>
                <a:ea typeface="Times New Roman" panose="02020603050405020304" pitchFamily="18" charset="0"/>
              </a:rPr>
              <a:t>MediaPipe</a:t>
            </a:r>
            <a:r>
              <a:rPr lang="en-US" sz="1400" dirty="0">
                <a:effectLst/>
                <a:latin typeface="Times New Roman" panose="02020603050405020304" pitchFamily="18" charset="0"/>
                <a:ea typeface="Times New Roman" panose="02020603050405020304" pitchFamily="18" charset="0"/>
              </a:rPr>
              <a:t> [Online], Available from: </a:t>
            </a:r>
            <a:r>
              <a:rPr lang="en-US" sz="1400" u="sng" dirty="0">
                <a:effectLst/>
                <a:latin typeface="Times New Roman" panose="02020603050405020304" pitchFamily="18" charset="0"/>
                <a:ea typeface="Times New Roman" panose="02020603050405020304" pitchFamily="18" charset="0"/>
                <a:hlinkClick r:id="rId5"/>
              </a:rPr>
              <a:t>https://github.com/kinivi/hand-gesture-recognition-mediapipe</a:t>
            </a:r>
            <a:r>
              <a:rPr lang="en-US" sz="1400" dirty="0">
                <a:effectLst/>
                <a:latin typeface="Times New Roman" panose="02020603050405020304" pitchFamily="18" charset="0"/>
                <a:ea typeface="Times New Roman" panose="02020603050405020304" pitchFamily="18" charset="0"/>
              </a:rPr>
              <a:t> [Accessed 07 Nov 2022].</a:t>
            </a:r>
          </a:p>
          <a:p>
            <a:pPr marL="0" marR="0" indent="0">
              <a:spcBef>
                <a:spcPts val="0"/>
              </a:spcBef>
              <a:spcAft>
                <a:spcPts val="0"/>
              </a:spcAft>
              <a:buNone/>
            </a:pPr>
            <a:endParaRPr lang="en-US" sz="1400" dirty="0">
              <a:effectLst/>
              <a:latin typeface="Times New Roman" panose="02020603050405020304" pitchFamily="18" charset="0"/>
              <a:ea typeface="Times New Roman" panose="02020603050405020304" pitchFamily="18" charset="0"/>
            </a:endParaRPr>
          </a:p>
          <a:p>
            <a:pPr>
              <a:spcBef>
                <a:spcPts val="0"/>
              </a:spcBef>
            </a:pPr>
            <a:r>
              <a:rPr lang="en-US" sz="1400" dirty="0">
                <a:effectLst/>
                <a:latin typeface="Times New Roman" panose="02020603050405020304" pitchFamily="18" charset="0"/>
                <a:ea typeface="Times New Roman" panose="02020603050405020304" pitchFamily="18" charset="0"/>
              </a:rPr>
              <a:t>Gesture controlled OpenCV calculator [Online], Available from: </a:t>
            </a:r>
            <a:r>
              <a:rPr lang="en-US" sz="1400" u="sng" dirty="0">
                <a:effectLst/>
                <a:latin typeface="Times New Roman" panose="02020603050405020304" pitchFamily="18" charset="0"/>
                <a:ea typeface="Times New Roman" panose="02020603050405020304" pitchFamily="18" charset="0"/>
                <a:hlinkClick r:id="rId6"/>
              </a:rPr>
              <a:t>https://github.com/rishabh-arya/Gesture-controlled-opencv-calculator</a:t>
            </a:r>
            <a:r>
              <a:rPr lang="en-US" sz="1400" dirty="0">
                <a:effectLst/>
                <a:latin typeface="Times New Roman" panose="02020603050405020304" pitchFamily="18" charset="0"/>
                <a:ea typeface="Times New Roman" panose="02020603050405020304" pitchFamily="18" charset="0"/>
              </a:rPr>
              <a:t> [Accessed 15 Nov 2022].</a:t>
            </a:r>
          </a:p>
          <a:p>
            <a:pPr marR="0" indent="0">
              <a:spcBef>
                <a:spcPts val="0"/>
              </a:spcBef>
              <a:spcAft>
                <a:spcPts val="0"/>
              </a:spcAft>
              <a:buNone/>
            </a:pPr>
            <a:r>
              <a:rPr lang="en-US" sz="1400" dirty="0">
                <a:effectLst/>
                <a:latin typeface="Times New Roman" panose="02020603050405020304" pitchFamily="18" charset="0"/>
                <a:ea typeface="Times New Roman" panose="02020603050405020304" pitchFamily="18" charset="0"/>
              </a:rPr>
              <a:t> </a:t>
            </a:r>
          </a:p>
          <a:p>
            <a:pPr>
              <a:spcBef>
                <a:spcPts val="0"/>
              </a:spcBef>
            </a:pPr>
            <a:r>
              <a:rPr lang="en-US" sz="1400" dirty="0">
                <a:effectLst/>
                <a:latin typeface="Times New Roman" panose="02020603050405020304" pitchFamily="18" charset="0"/>
                <a:ea typeface="Times New Roman" panose="02020603050405020304" pitchFamily="18" charset="0"/>
              </a:rPr>
              <a:t>OpenCV-Python Tutorials [Online], Available from: </a:t>
            </a:r>
            <a:r>
              <a:rPr lang="en-US" sz="1400" u="sng" dirty="0">
                <a:effectLst/>
                <a:latin typeface="Times New Roman" panose="02020603050405020304" pitchFamily="18" charset="0"/>
                <a:ea typeface="Times New Roman" panose="02020603050405020304" pitchFamily="18" charset="0"/>
                <a:hlinkClick r:id="rId7"/>
              </a:rPr>
              <a:t>https://docs.opencv.org/4.x/d6/d00/tutorial_py_root.html</a:t>
            </a:r>
            <a:r>
              <a:rPr lang="en-US" sz="1400" dirty="0">
                <a:effectLst/>
                <a:latin typeface="Times New Roman" panose="02020603050405020304" pitchFamily="18" charset="0"/>
                <a:ea typeface="Times New Roman" panose="02020603050405020304" pitchFamily="18" charset="0"/>
              </a:rPr>
              <a:t> [Accessed 15 Nov 2022]</a:t>
            </a:r>
          </a:p>
          <a:p>
            <a:pPr marL="0" marR="0" indent="0">
              <a:spcBef>
                <a:spcPts val="0"/>
              </a:spcBef>
              <a:spcAft>
                <a:spcPts val="0"/>
              </a:spcAft>
              <a:buNone/>
            </a:pPr>
            <a:endParaRPr lang="en-US" sz="1400" dirty="0">
              <a:effectLst/>
              <a:latin typeface="Times New Roman" panose="02020603050405020304" pitchFamily="18" charset="0"/>
              <a:ea typeface="Times New Roman" panose="02020603050405020304" pitchFamily="18" charset="0"/>
            </a:endParaRPr>
          </a:p>
          <a:p>
            <a:pPr>
              <a:spcBef>
                <a:spcPts val="0"/>
              </a:spcBef>
            </a:pPr>
            <a:r>
              <a:rPr lang="en-US" sz="1400" dirty="0" err="1">
                <a:effectLst/>
                <a:latin typeface="Times New Roman" panose="02020603050405020304" pitchFamily="18" charset="0"/>
                <a:ea typeface="Times New Roman" panose="02020603050405020304" pitchFamily="18" charset="0"/>
              </a:rPr>
              <a:t>MediaPipe</a:t>
            </a:r>
            <a:r>
              <a:rPr lang="en-US" sz="1400" dirty="0">
                <a:effectLst/>
                <a:latin typeface="Times New Roman" panose="02020603050405020304" pitchFamily="18" charset="0"/>
                <a:ea typeface="Times New Roman" panose="02020603050405020304" pitchFamily="18" charset="0"/>
              </a:rPr>
              <a:t> [Online], Available from: </a:t>
            </a:r>
            <a:r>
              <a:rPr lang="en-US" sz="1400" u="sng" dirty="0">
                <a:effectLst/>
                <a:latin typeface="Times New Roman" panose="02020603050405020304" pitchFamily="18" charset="0"/>
                <a:ea typeface="Times New Roman" panose="02020603050405020304" pitchFamily="18" charset="0"/>
                <a:hlinkClick r:id="rId8"/>
              </a:rPr>
              <a:t>https://google.github.io/mediapipe/</a:t>
            </a:r>
            <a:r>
              <a:rPr lang="en-US" sz="1400" dirty="0">
                <a:effectLst/>
                <a:latin typeface="Times New Roman" panose="02020603050405020304" pitchFamily="18" charset="0"/>
                <a:ea typeface="Times New Roman" panose="02020603050405020304" pitchFamily="18" charset="0"/>
              </a:rPr>
              <a:t> [Accessed 02 Nov 2022]. </a:t>
            </a:r>
          </a:p>
          <a:p>
            <a:endParaRPr lang="en-US" sz="1400" dirty="0"/>
          </a:p>
        </p:txBody>
      </p:sp>
    </p:spTree>
    <p:extLst>
      <p:ext uri="{BB962C8B-B14F-4D97-AF65-F5344CB8AC3E}">
        <p14:creationId xmlns:p14="http://schemas.microsoft.com/office/powerpoint/2010/main" val="25428604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B6FACB3C-9069-4791-BC5C-0DB7CD19B8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71F2038E-D777-4B76-81DD-DD13EE91B9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4707A9F-20DB-A91E-A014-F3597351B3EB}"/>
              </a:ext>
            </a:extLst>
          </p:cNvPr>
          <p:cNvSpPr>
            <a:spLocks noGrp="1"/>
          </p:cNvSpPr>
          <p:nvPr>
            <p:ph type="ctrTitle"/>
          </p:nvPr>
        </p:nvSpPr>
        <p:spPr>
          <a:xfrm>
            <a:off x="804672" y="802955"/>
            <a:ext cx="4766330" cy="1454051"/>
          </a:xfrm>
        </p:spPr>
        <p:txBody>
          <a:bodyPr vert="horz" lIns="91440" tIns="45720" rIns="91440" bIns="45720" rtlCol="0" anchor="ctr">
            <a:normAutofit/>
          </a:bodyPr>
          <a:lstStyle/>
          <a:p>
            <a:pPr algn="l"/>
            <a:r>
              <a:rPr lang="en-US" sz="3600" kern="1200" dirty="0">
                <a:solidFill>
                  <a:schemeClr val="tx2"/>
                </a:solidFill>
                <a:latin typeface="+mj-lt"/>
                <a:ea typeface="+mj-ea"/>
                <a:cs typeface="+mj-cs"/>
              </a:rPr>
              <a:t>Group Member Information</a:t>
            </a:r>
          </a:p>
        </p:txBody>
      </p:sp>
      <p:sp>
        <p:nvSpPr>
          <p:cNvPr id="3" name="Subtitle 2">
            <a:extLst>
              <a:ext uri="{FF2B5EF4-FFF2-40B4-BE49-F238E27FC236}">
                <a16:creationId xmlns:a16="http://schemas.microsoft.com/office/drawing/2014/main" id="{20104EB1-04C4-405C-1E3C-D9D46510D7A6}"/>
              </a:ext>
            </a:extLst>
          </p:cNvPr>
          <p:cNvSpPr>
            <a:spLocks noGrp="1"/>
          </p:cNvSpPr>
          <p:nvPr>
            <p:ph type="subTitle" idx="1"/>
          </p:nvPr>
        </p:nvSpPr>
        <p:spPr>
          <a:xfrm>
            <a:off x="804672" y="2421683"/>
            <a:ext cx="4765949" cy="3353476"/>
          </a:xfrm>
        </p:spPr>
        <p:txBody>
          <a:bodyPr vert="horz" lIns="91440" tIns="45720" rIns="91440" bIns="45720" rtlCol="0" anchor="t">
            <a:normAutofit/>
          </a:bodyPr>
          <a:lstStyle/>
          <a:p>
            <a:pPr indent="-228600" algn="l">
              <a:buFont typeface="Arial" panose="020B0604020202020204" pitchFamily="34" charset="0"/>
              <a:buChar char="•"/>
            </a:pPr>
            <a:r>
              <a:rPr lang="en-US" sz="1800">
                <a:solidFill>
                  <a:schemeClr val="tx2"/>
                </a:solidFill>
              </a:rPr>
              <a:t>Nakshathra Racha – 700745072</a:t>
            </a:r>
          </a:p>
          <a:p>
            <a:pPr indent="-228600" algn="l">
              <a:buFont typeface="Arial" panose="020B0604020202020204" pitchFamily="34" charset="0"/>
              <a:buChar char="•"/>
            </a:pPr>
            <a:r>
              <a:rPr lang="en-US" sz="1800">
                <a:solidFill>
                  <a:schemeClr val="tx2"/>
                </a:solidFill>
              </a:rPr>
              <a:t>Chinmayee Pendyala – 700746587</a:t>
            </a:r>
          </a:p>
          <a:p>
            <a:pPr indent="-228600" algn="l">
              <a:buFont typeface="Arial" panose="020B0604020202020204" pitchFamily="34" charset="0"/>
              <a:buChar char="•"/>
            </a:pPr>
            <a:r>
              <a:rPr lang="en-US" sz="1800">
                <a:solidFill>
                  <a:schemeClr val="tx2"/>
                </a:solidFill>
              </a:rPr>
              <a:t>Lakshmi Harshita Rudraraju - 700746371 </a:t>
            </a:r>
          </a:p>
          <a:p>
            <a:pPr indent="-228600" algn="l">
              <a:buFont typeface="Arial" panose="020B0604020202020204" pitchFamily="34" charset="0"/>
              <a:buChar char="•"/>
            </a:pPr>
            <a:r>
              <a:rPr lang="en-US" sz="1800">
                <a:solidFill>
                  <a:schemeClr val="tx2"/>
                </a:solidFill>
              </a:rPr>
              <a:t>Manasa Vathumilli - 700745467</a:t>
            </a:r>
          </a:p>
          <a:p>
            <a:pPr indent="-228600" algn="l">
              <a:buFont typeface="Arial" panose="020B0604020202020204" pitchFamily="34" charset="0"/>
              <a:buChar char="•"/>
            </a:pPr>
            <a:endParaRPr lang="en-US" sz="1800">
              <a:solidFill>
                <a:schemeClr val="tx2"/>
              </a:solidFill>
            </a:endParaRPr>
          </a:p>
        </p:txBody>
      </p:sp>
      <p:grpSp>
        <p:nvGrpSpPr>
          <p:cNvPr id="26" name="Group 25">
            <a:extLst>
              <a:ext uri="{FF2B5EF4-FFF2-40B4-BE49-F238E27FC236}">
                <a16:creationId xmlns:a16="http://schemas.microsoft.com/office/drawing/2014/main" id="{DD354807-230F-4402-B1B9-F733A8F1F19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818240" y="-16714"/>
            <a:ext cx="6373761" cy="6874714"/>
            <a:chOff x="5818240" y="-1"/>
            <a:chExt cx="6373761" cy="6874714"/>
          </a:xfrm>
        </p:grpSpPr>
        <p:sp>
          <p:nvSpPr>
            <p:cNvPr id="27" name="Freeform: Shape 26">
              <a:extLst>
                <a:ext uri="{FF2B5EF4-FFF2-40B4-BE49-F238E27FC236}">
                  <a16:creationId xmlns:a16="http://schemas.microsoft.com/office/drawing/2014/main" id="{BF5A6F4A-CE87-4D5C-9382-8167967CE8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18240" y="-1"/>
              <a:ext cx="6373761" cy="6874714"/>
            </a:xfrm>
            <a:custGeom>
              <a:avLst/>
              <a:gdLst>
                <a:gd name="connsiteX0" fmla="*/ 6373761 w 6373761"/>
                <a:gd name="connsiteY0" fmla="*/ 5771297 h 6874714"/>
                <a:gd name="connsiteX1" fmla="*/ 6373761 w 6373761"/>
                <a:gd name="connsiteY1" fmla="*/ 6247960 h 6874714"/>
                <a:gd name="connsiteX2" fmla="*/ 6235932 w 6373761"/>
                <a:gd name="connsiteY2" fmla="*/ 6361930 h 6874714"/>
                <a:gd name="connsiteX3" fmla="*/ 5960375 w 6373761"/>
                <a:gd name="connsiteY3" fmla="*/ 6587489 h 6874714"/>
                <a:gd name="connsiteX4" fmla="*/ 5822907 w 6373761"/>
                <a:gd name="connsiteY4" fmla="*/ 6701871 h 6874714"/>
                <a:gd name="connsiteX5" fmla="*/ 5681115 w 6373761"/>
                <a:gd name="connsiteY5" fmla="*/ 6816896 h 6874714"/>
                <a:gd name="connsiteX6" fmla="*/ 5604096 w 6373761"/>
                <a:gd name="connsiteY6" fmla="*/ 6874714 h 6874714"/>
                <a:gd name="connsiteX7" fmla="*/ 4878485 w 6373761"/>
                <a:gd name="connsiteY7" fmla="*/ 6874714 h 6874714"/>
                <a:gd name="connsiteX8" fmla="*/ 5006014 w 6373761"/>
                <a:gd name="connsiteY8" fmla="*/ 6800200 h 6874714"/>
                <a:gd name="connsiteX9" fmla="*/ 5149855 w 6373761"/>
                <a:gd name="connsiteY9" fmla="*/ 6707667 h 6874714"/>
                <a:gd name="connsiteX10" fmla="*/ 5431866 w 6373761"/>
                <a:gd name="connsiteY10" fmla="*/ 6506210 h 6874714"/>
                <a:gd name="connsiteX11" fmla="*/ 5571036 w 6373761"/>
                <a:gd name="connsiteY11" fmla="*/ 6399557 h 6874714"/>
                <a:gd name="connsiteX12" fmla="*/ 5711649 w 6373761"/>
                <a:gd name="connsiteY12" fmla="*/ 6288912 h 6874714"/>
                <a:gd name="connsiteX13" fmla="*/ 6276589 w 6373761"/>
                <a:gd name="connsiteY13" fmla="*/ 5852379 h 6874714"/>
                <a:gd name="connsiteX14" fmla="*/ 3975975 w 6373761"/>
                <a:gd name="connsiteY14" fmla="*/ 263 h 6874714"/>
                <a:gd name="connsiteX15" fmla="*/ 4350473 w 6373761"/>
                <a:gd name="connsiteY15" fmla="*/ 24963 h 6874714"/>
                <a:gd name="connsiteX16" fmla="*/ 5077909 w 6373761"/>
                <a:gd name="connsiteY16" fmla="*/ 189450 h 6874714"/>
                <a:gd name="connsiteX17" fmla="*/ 5746507 w 6373761"/>
                <a:gd name="connsiteY17" fmla="*/ 505804 h 6874714"/>
                <a:gd name="connsiteX18" fmla="*/ 6322456 w 6373761"/>
                <a:gd name="connsiteY18" fmla="*/ 956633 h 6874714"/>
                <a:gd name="connsiteX19" fmla="*/ 6373761 w 6373761"/>
                <a:gd name="connsiteY19" fmla="*/ 1011863 h 6874714"/>
                <a:gd name="connsiteX20" fmla="*/ 6373761 w 6373761"/>
                <a:gd name="connsiteY20" fmla="*/ 1185075 h 6874714"/>
                <a:gd name="connsiteX21" fmla="*/ 6359489 w 6373761"/>
                <a:gd name="connsiteY21" fmla="*/ 1169497 h 6874714"/>
                <a:gd name="connsiteX22" fmla="*/ 6233869 w 6373761"/>
                <a:gd name="connsiteY22" fmla="*/ 1047442 h 6874714"/>
                <a:gd name="connsiteX23" fmla="*/ 5961423 w 6373761"/>
                <a:gd name="connsiteY23" fmla="*/ 827953 h 6874714"/>
                <a:gd name="connsiteX24" fmla="*/ 5663555 w 6373761"/>
                <a:gd name="connsiteY24" fmla="*/ 645304 h 6874714"/>
                <a:gd name="connsiteX25" fmla="*/ 5013827 w 6373761"/>
                <a:gd name="connsiteY25" fmla="*/ 397863 h 6874714"/>
                <a:gd name="connsiteX26" fmla="*/ 4327409 w 6373761"/>
                <a:gd name="connsiteY26" fmla="*/ 302545 h 6874714"/>
                <a:gd name="connsiteX27" fmla="*/ 3639939 w 6373761"/>
                <a:gd name="connsiteY27" fmla="*/ 338868 h 6874714"/>
                <a:gd name="connsiteX28" fmla="*/ 3302495 w 6373761"/>
                <a:gd name="connsiteY28" fmla="*/ 403659 h 6874714"/>
                <a:gd name="connsiteX29" fmla="*/ 2971604 w 6373761"/>
                <a:gd name="connsiteY29" fmla="*/ 496273 h 6874714"/>
                <a:gd name="connsiteX30" fmla="*/ 2648706 w 6373761"/>
                <a:gd name="connsiteY30" fmla="*/ 614389 h 6874714"/>
                <a:gd name="connsiteX31" fmla="*/ 2335374 w 6373761"/>
                <a:gd name="connsiteY31" fmla="*/ 757109 h 6874714"/>
                <a:gd name="connsiteX32" fmla="*/ 1741342 w 6373761"/>
                <a:gd name="connsiteY32" fmla="*/ 1107725 h 6874714"/>
                <a:gd name="connsiteX33" fmla="*/ 1600861 w 6373761"/>
                <a:gd name="connsiteY33" fmla="*/ 1208710 h 6874714"/>
                <a:gd name="connsiteX34" fmla="*/ 1531799 w 6373761"/>
                <a:gd name="connsiteY34" fmla="*/ 1260879 h 6874714"/>
                <a:gd name="connsiteX35" fmla="*/ 1463655 w 6373761"/>
                <a:gd name="connsiteY35" fmla="*/ 1314333 h 6874714"/>
                <a:gd name="connsiteX36" fmla="*/ 1200777 w 6373761"/>
                <a:gd name="connsiteY36" fmla="*/ 1541166 h 6874714"/>
                <a:gd name="connsiteX37" fmla="*/ 731501 w 6373761"/>
                <a:gd name="connsiteY37" fmla="*/ 2055754 h 6874714"/>
                <a:gd name="connsiteX38" fmla="*/ 531393 w 6373761"/>
                <a:gd name="connsiteY38" fmla="*/ 2342739 h 6874714"/>
                <a:gd name="connsiteX39" fmla="*/ 361033 w 6373761"/>
                <a:gd name="connsiteY39" fmla="*/ 2649046 h 6874714"/>
                <a:gd name="connsiteX40" fmla="*/ 323292 w 6373761"/>
                <a:gd name="connsiteY40" fmla="*/ 2728263 h 6874714"/>
                <a:gd name="connsiteX41" fmla="*/ 304945 w 6373761"/>
                <a:gd name="connsiteY41" fmla="*/ 2768193 h 6874714"/>
                <a:gd name="connsiteX42" fmla="*/ 287516 w 6373761"/>
                <a:gd name="connsiteY42" fmla="*/ 2808510 h 6874714"/>
                <a:gd name="connsiteX43" fmla="*/ 254230 w 6373761"/>
                <a:gd name="connsiteY43" fmla="*/ 2889788 h 6874714"/>
                <a:gd name="connsiteX44" fmla="*/ 223042 w 6373761"/>
                <a:gd name="connsiteY44" fmla="*/ 2971968 h 6874714"/>
                <a:gd name="connsiteX45" fmla="*/ 121611 w 6373761"/>
                <a:gd name="connsiteY45" fmla="*/ 3308544 h 6874714"/>
                <a:gd name="connsiteX46" fmla="*/ 39314 w 6373761"/>
                <a:gd name="connsiteY46" fmla="*/ 4005912 h 6874714"/>
                <a:gd name="connsiteX47" fmla="*/ 73910 w 6373761"/>
                <a:gd name="connsiteY47" fmla="*/ 4354081 h 6874714"/>
                <a:gd name="connsiteX48" fmla="*/ 179534 w 6373761"/>
                <a:gd name="connsiteY48" fmla="*/ 4687050 h 6874714"/>
                <a:gd name="connsiteX49" fmla="*/ 215964 w 6373761"/>
                <a:gd name="connsiteY49" fmla="*/ 4766654 h 6874714"/>
                <a:gd name="connsiteX50" fmla="*/ 256457 w 6373761"/>
                <a:gd name="connsiteY50" fmla="*/ 4844455 h 6874714"/>
                <a:gd name="connsiteX51" fmla="*/ 346225 w 6373761"/>
                <a:gd name="connsiteY51" fmla="*/ 4995290 h 6874714"/>
                <a:gd name="connsiteX52" fmla="*/ 445296 w 6373761"/>
                <a:gd name="connsiteY52" fmla="*/ 5140971 h 6874714"/>
                <a:gd name="connsiteX53" fmla="*/ 551443 w 6373761"/>
                <a:gd name="connsiteY53" fmla="*/ 5282531 h 6874714"/>
                <a:gd name="connsiteX54" fmla="*/ 772387 w 6373761"/>
                <a:gd name="connsiteY54" fmla="*/ 5562561 h 6874714"/>
                <a:gd name="connsiteX55" fmla="*/ 882858 w 6373761"/>
                <a:gd name="connsiteY55" fmla="*/ 5704507 h 6874714"/>
                <a:gd name="connsiteX56" fmla="*/ 990316 w 6373761"/>
                <a:gd name="connsiteY56" fmla="*/ 5848258 h 6874714"/>
                <a:gd name="connsiteX57" fmla="*/ 1097774 w 6373761"/>
                <a:gd name="connsiteY57" fmla="*/ 5987114 h 6874714"/>
                <a:gd name="connsiteX58" fmla="*/ 1210080 w 6373761"/>
                <a:gd name="connsiteY58" fmla="*/ 6121203 h 6874714"/>
                <a:gd name="connsiteX59" fmla="*/ 1448192 w 6373761"/>
                <a:gd name="connsiteY59" fmla="*/ 6374054 h 6874714"/>
                <a:gd name="connsiteX60" fmla="*/ 1982991 w 6373761"/>
                <a:gd name="connsiteY60" fmla="*/ 6796158 h 6874714"/>
                <a:gd name="connsiteX61" fmla="*/ 2118475 w 6373761"/>
                <a:gd name="connsiteY61" fmla="*/ 6874714 h 6874714"/>
                <a:gd name="connsiteX62" fmla="*/ 1569874 w 6373761"/>
                <a:gd name="connsiteY62" fmla="*/ 6874714 h 6874714"/>
                <a:gd name="connsiteX63" fmla="*/ 1507802 w 6373761"/>
                <a:gd name="connsiteY63" fmla="*/ 6817815 h 6874714"/>
                <a:gd name="connsiteX64" fmla="*/ 1256865 w 6373761"/>
                <a:gd name="connsiteY64" fmla="*/ 6543437 h 6874714"/>
                <a:gd name="connsiteX65" fmla="*/ 1038410 w 6373761"/>
                <a:gd name="connsiteY65" fmla="*/ 6248722 h 6874714"/>
                <a:gd name="connsiteX66" fmla="*/ 845380 w 6373761"/>
                <a:gd name="connsiteY66" fmla="*/ 5941386 h 6874714"/>
                <a:gd name="connsiteX67" fmla="*/ 755351 w 6373761"/>
                <a:gd name="connsiteY67" fmla="*/ 5788877 h 6874714"/>
                <a:gd name="connsiteX68" fmla="*/ 661784 w 6373761"/>
                <a:gd name="connsiteY68" fmla="*/ 5638944 h 6874714"/>
                <a:gd name="connsiteX69" fmla="*/ 466525 w 6373761"/>
                <a:gd name="connsiteY69" fmla="*/ 5340366 h 6874714"/>
                <a:gd name="connsiteX70" fmla="*/ 370992 w 6373761"/>
                <a:gd name="connsiteY70" fmla="*/ 5188502 h 6874714"/>
                <a:gd name="connsiteX71" fmla="*/ 280046 w 6373761"/>
                <a:gd name="connsiteY71" fmla="*/ 5033287 h 6874714"/>
                <a:gd name="connsiteX72" fmla="*/ 126853 w 6373761"/>
                <a:gd name="connsiteY72" fmla="*/ 4707660 h 6874714"/>
                <a:gd name="connsiteX73" fmla="*/ 30272 w 6373761"/>
                <a:gd name="connsiteY73" fmla="*/ 4362068 h 6874714"/>
                <a:gd name="connsiteX74" fmla="*/ 0 w 6373761"/>
                <a:gd name="connsiteY74" fmla="*/ 4005912 h 6874714"/>
                <a:gd name="connsiteX75" fmla="*/ 270480 w 6373761"/>
                <a:gd name="connsiteY75" fmla="*/ 2610532 h 6874714"/>
                <a:gd name="connsiteX76" fmla="*/ 415942 w 6373761"/>
                <a:gd name="connsiteY76" fmla="*/ 2280526 h 6874714"/>
                <a:gd name="connsiteX77" fmla="*/ 590102 w 6373761"/>
                <a:gd name="connsiteY77" fmla="*/ 1962626 h 6874714"/>
                <a:gd name="connsiteX78" fmla="*/ 1020719 w 6373761"/>
                <a:gd name="connsiteY78" fmla="*/ 1373070 h 6874714"/>
                <a:gd name="connsiteX79" fmla="*/ 1275080 w 6373761"/>
                <a:gd name="connsiteY79" fmla="*/ 1107081 h 6874714"/>
                <a:gd name="connsiteX80" fmla="*/ 1342437 w 6373761"/>
                <a:gd name="connsiteY80" fmla="*/ 1043965 h 6874714"/>
                <a:gd name="connsiteX81" fmla="*/ 1411106 w 6373761"/>
                <a:gd name="connsiteY81" fmla="*/ 982138 h 6874714"/>
                <a:gd name="connsiteX82" fmla="*/ 1553029 w 6373761"/>
                <a:gd name="connsiteY82" fmla="*/ 863376 h 6874714"/>
                <a:gd name="connsiteX83" fmla="*/ 2173401 w 6373761"/>
                <a:gd name="connsiteY83" fmla="*/ 454409 h 6874714"/>
                <a:gd name="connsiteX84" fmla="*/ 3599708 w 6373761"/>
                <a:gd name="connsiteY84" fmla="*/ 16332 h 6874714"/>
                <a:gd name="connsiteX85" fmla="*/ 3975975 w 6373761"/>
                <a:gd name="connsiteY85" fmla="*/ 263 h 6874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6373761" h="6874714">
                  <a:moveTo>
                    <a:pt x="6373761" y="5771297"/>
                  </a:moveTo>
                  <a:lnTo>
                    <a:pt x="6373761" y="6247960"/>
                  </a:lnTo>
                  <a:lnTo>
                    <a:pt x="6235932" y="6361930"/>
                  </a:lnTo>
                  <a:cubicBezTo>
                    <a:pt x="6143250" y="6437460"/>
                    <a:pt x="6051059" y="6512200"/>
                    <a:pt x="5960375" y="6587489"/>
                  </a:cubicBezTo>
                  <a:lnTo>
                    <a:pt x="5822907" y="6701871"/>
                  </a:lnTo>
                  <a:cubicBezTo>
                    <a:pt x="5776123" y="6740385"/>
                    <a:pt x="5729079" y="6778899"/>
                    <a:pt x="5681115" y="6816896"/>
                  </a:cubicBezTo>
                  <a:lnTo>
                    <a:pt x="5604096" y="6874714"/>
                  </a:lnTo>
                  <a:lnTo>
                    <a:pt x="4878485" y="6874714"/>
                  </a:lnTo>
                  <a:lnTo>
                    <a:pt x="5006014" y="6800200"/>
                  </a:lnTo>
                  <a:cubicBezTo>
                    <a:pt x="5054354" y="6770429"/>
                    <a:pt x="5102285" y="6739483"/>
                    <a:pt x="5149855" y="6707667"/>
                  </a:cubicBezTo>
                  <a:cubicBezTo>
                    <a:pt x="5244993" y="6643906"/>
                    <a:pt x="5338561" y="6576025"/>
                    <a:pt x="5431866" y="6506210"/>
                  </a:cubicBezTo>
                  <a:cubicBezTo>
                    <a:pt x="5478386" y="6471304"/>
                    <a:pt x="5524777" y="6435495"/>
                    <a:pt x="5571036" y="6399557"/>
                  </a:cubicBezTo>
                  <a:lnTo>
                    <a:pt x="5711649" y="6288912"/>
                  </a:lnTo>
                  <a:cubicBezTo>
                    <a:pt x="5902059" y="6140395"/>
                    <a:pt x="6093257" y="5998320"/>
                    <a:pt x="6276589" y="5852379"/>
                  </a:cubicBezTo>
                  <a:close/>
                  <a:moveTo>
                    <a:pt x="3975975" y="263"/>
                  </a:moveTo>
                  <a:cubicBezTo>
                    <a:pt x="4101550" y="1809"/>
                    <a:pt x="4226830" y="10149"/>
                    <a:pt x="4350473" y="24963"/>
                  </a:cubicBezTo>
                  <a:cubicBezTo>
                    <a:pt x="4598149" y="54846"/>
                    <a:pt x="4842943" y="108687"/>
                    <a:pt x="5077909" y="189450"/>
                  </a:cubicBezTo>
                  <a:cubicBezTo>
                    <a:pt x="5312876" y="269955"/>
                    <a:pt x="5537357" y="376867"/>
                    <a:pt x="5746507" y="505804"/>
                  </a:cubicBezTo>
                  <a:cubicBezTo>
                    <a:pt x="5955527" y="634999"/>
                    <a:pt x="6148688" y="786864"/>
                    <a:pt x="6322456" y="956633"/>
                  </a:cubicBezTo>
                  <a:lnTo>
                    <a:pt x="6373761" y="1011863"/>
                  </a:lnTo>
                  <a:lnTo>
                    <a:pt x="6373761" y="1185075"/>
                  </a:lnTo>
                  <a:lnTo>
                    <a:pt x="6359489" y="1169497"/>
                  </a:lnTo>
                  <a:cubicBezTo>
                    <a:pt x="6318811" y="1127602"/>
                    <a:pt x="6276917" y="1086890"/>
                    <a:pt x="6233869" y="1047442"/>
                  </a:cubicBezTo>
                  <a:cubicBezTo>
                    <a:pt x="6147509" y="968870"/>
                    <a:pt x="6056431" y="895448"/>
                    <a:pt x="5961423" y="827953"/>
                  </a:cubicBezTo>
                  <a:cubicBezTo>
                    <a:pt x="5865891" y="761102"/>
                    <a:pt x="5766688" y="699403"/>
                    <a:pt x="5663555" y="645304"/>
                  </a:cubicBezTo>
                  <a:cubicBezTo>
                    <a:pt x="5457943" y="535816"/>
                    <a:pt x="5238703" y="453894"/>
                    <a:pt x="5013827" y="397863"/>
                  </a:cubicBezTo>
                  <a:cubicBezTo>
                    <a:pt x="4788953" y="341703"/>
                    <a:pt x="4558442" y="310917"/>
                    <a:pt x="4327409" y="302545"/>
                  </a:cubicBezTo>
                  <a:cubicBezTo>
                    <a:pt x="4096111" y="293012"/>
                    <a:pt x="3867174" y="305893"/>
                    <a:pt x="3639939" y="338868"/>
                  </a:cubicBezTo>
                  <a:cubicBezTo>
                    <a:pt x="3526585" y="355999"/>
                    <a:pt x="3413885" y="377254"/>
                    <a:pt x="3302495" y="403659"/>
                  </a:cubicBezTo>
                  <a:cubicBezTo>
                    <a:pt x="3191107" y="430451"/>
                    <a:pt x="3080634" y="460978"/>
                    <a:pt x="2971604" y="496273"/>
                  </a:cubicBezTo>
                  <a:cubicBezTo>
                    <a:pt x="2862573" y="531437"/>
                    <a:pt x="2754854" y="570852"/>
                    <a:pt x="2648706" y="614389"/>
                  </a:cubicBezTo>
                  <a:cubicBezTo>
                    <a:pt x="2542690" y="658056"/>
                    <a:pt x="2438114" y="705714"/>
                    <a:pt x="2335374" y="757109"/>
                  </a:cubicBezTo>
                  <a:cubicBezTo>
                    <a:pt x="2129894" y="859769"/>
                    <a:pt x="1931228" y="976855"/>
                    <a:pt x="1741342" y="1107725"/>
                  </a:cubicBezTo>
                  <a:cubicBezTo>
                    <a:pt x="1694035" y="1140571"/>
                    <a:pt x="1646858" y="1173933"/>
                    <a:pt x="1600861" y="1208710"/>
                  </a:cubicBezTo>
                  <a:cubicBezTo>
                    <a:pt x="1577535" y="1225713"/>
                    <a:pt x="1554732" y="1243361"/>
                    <a:pt x="1531799" y="1260879"/>
                  </a:cubicBezTo>
                  <a:cubicBezTo>
                    <a:pt x="1508735" y="1278267"/>
                    <a:pt x="1486064" y="1296171"/>
                    <a:pt x="1463655" y="1314333"/>
                  </a:cubicBezTo>
                  <a:cubicBezTo>
                    <a:pt x="1373627" y="1386853"/>
                    <a:pt x="1285564" y="1462077"/>
                    <a:pt x="1200777" y="1541166"/>
                  </a:cubicBezTo>
                  <a:cubicBezTo>
                    <a:pt x="1030810" y="1698827"/>
                    <a:pt x="873161" y="1870785"/>
                    <a:pt x="731501" y="2055754"/>
                  </a:cubicBezTo>
                  <a:cubicBezTo>
                    <a:pt x="660734" y="2148239"/>
                    <a:pt x="593771" y="2243944"/>
                    <a:pt x="531393" y="2342739"/>
                  </a:cubicBezTo>
                  <a:cubicBezTo>
                    <a:pt x="470063" y="2442050"/>
                    <a:pt x="412140" y="2543810"/>
                    <a:pt x="361033" y="2649046"/>
                  </a:cubicBezTo>
                  <a:cubicBezTo>
                    <a:pt x="347798" y="2675194"/>
                    <a:pt x="335479" y="2701728"/>
                    <a:pt x="323292" y="2728263"/>
                  </a:cubicBezTo>
                  <a:lnTo>
                    <a:pt x="304945" y="2768193"/>
                  </a:lnTo>
                  <a:lnTo>
                    <a:pt x="287516" y="2808510"/>
                  </a:lnTo>
                  <a:cubicBezTo>
                    <a:pt x="276115" y="2835432"/>
                    <a:pt x="264583" y="2862352"/>
                    <a:pt x="254230" y="2889788"/>
                  </a:cubicBezTo>
                  <a:cubicBezTo>
                    <a:pt x="243877" y="2917224"/>
                    <a:pt x="232477" y="2944274"/>
                    <a:pt x="223042" y="2971968"/>
                  </a:cubicBezTo>
                  <a:cubicBezTo>
                    <a:pt x="182679" y="3081970"/>
                    <a:pt x="148475" y="3194291"/>
                    <a:pt x="121611" y="3308544"/>
                  </a:cubicBezTo>
                  <a:cubicBezTo>
                    <a:pt x="67096" y="3536534"/>
                    <a:pt x="39183" y="3771224"/>
                    <a:pt x="39314" y="4005912"/>
                  </a:cubicBezTo>
                  <a:cubicBezTo>
                    <a:pt x="39969" y="4122871"/>
                    <a:pt x="51109" y="4239571"/>
                    <a:pt x="73910" y="4354081"/>
                  </a:cubicBezTo>
                  <a:cubicBezTo>
                    <a:pt x="97892" y="4468334"/>
                    <a:pt x="132619" y="4580140"/>
                    <a:pt x="179534" y="4687050"/>
                  </a:cubicBezTo>
                  <a:cubicBezTo>
                    <a:pt x="190673" y="4713972"/>
                    <a:pt x="203647" y="4740249"/>
                    <a:pt x="215964" y="4766654"/>
                  </a:cubicBezTo>
                  <a:cubicBezTo>
                    <a:pt x="229332" y="4792674"/>
                    <a:pt x="242043" y="4818950"/>
                    <a:pt x="256457" y="4844455"/>
                  </a:cubicBezTo>
                  <a:cubicBezTo>
                    <a:pt x="283978" y="4895978"/>
                    <a:pt x="314642" y="4945956"/>
                    <a:pt x="346225" y="4995290"/>
                  </a:cubicBezTo>
                  <a:cubicBezTo>
                    <a:pt x="377676" y="5044752"/>
                    <a:pt x="411355" y="5092926"/>
                    <a:pt x="445296" y="5140971"/>
                  </a:cubicBezTo>
                  <a:cubicBezTo>
                    <a:pt x="479760" y="5188630"/>
                    <a:pt x="515537" y="5235645"/>
                    <a:pt x="551443" y="5282531"/>
                  </a:cubicBezTo>
                  <a:cubicBezTo>
                    <a:pt x="623387" y="5376434"/>
                    <a:pt x="698608" y="5468402"/>
                    <a:pt x="772387" y="5562561"/>
                  </a:cubicBezTo>
                  <a:cubicBezTo>
                    <a:pt x="809472" y="5609448"/>
                    <a:pt x="846428" y="5656719"/>
                    <a:pt x="882858" y="5704507"/>
                  </a:cubicBezTo>
                  <a:cubicBezTo>
                    <a:pt x="919159" y="5751909"/>
                    <a:pt x="955196" y="5802273"/>
                    <a:pt x="990316" y="5848258"/>
                  </a:cubicBezTo>
                  <a:cubicBezTo>
                    <a:pt x="1025175" y="5895402"/>
                    <a:pt x="1061736" y="5941129"/>
                    <a:pt x="1097774" y="5987114"/>
                  </a:cubicBezTo>
                  <a:cubicBezTo>
                    <a:pt x="1134860" y="6032326"/>
                    <a:pt x="1171684" y="6077536"/>
                    <a:pt x="1210080" y="6121203"/>
                  </a:cubicBezTo>
                  <a:cubicBezTo>
                    <a:pt x="1286350" y="6209051"/>
                    <a:pt x="1365632" y="6293677"/>
                    <a:pt x="1448192" y="6374054"/>
                  </a:cubicBezTo>
                  <a:cubicBezTo>
                    <a:pt x="1613572" y="6534420"/>
                    <a:pt x="1792057" y="6677526"/>
                    <a:pt x="1982991" y="6796158"/>
                  </a:cubicBezTo>
                  <a:lnTo>
                    <a:pt x="2118475" y="6874714"/>
                  </a:lnTo>
                  <a:lnTo>
                    <a:pt x="1569874" y="6874714"/>
                  </a:lnTo>
                  <a:lnTo>
                    <a:pt x="1507802" y="6817815"/>
                  </a:lnTo>
                  <a:cubicBezTo>
                    <a:pt x="1418412" y="6730595"/>
                    <a:pt x="1334903" y="6638562"/>
                    <a:pt x="1256865" y="6543437"/>
                  </a:cubicBezTo>
                  <a:cubicBezTo>
                    <a:pt x="1179155" y="6447861"/>
                    <a:pt x="1106817" y="6349194"/>
                    <a:pt x="1038410" y="6248722"/>
                  </a:cubicBezTo>
                  <a:cubicBezTo>
                    <a:pt x="969873" y="6148253"/>
                    <a:pt x="905922" y="6045592"/>
                    <a:pt x="845380" y="5941386"/>
                  </a:cubicBezTo>
                  <a:cubicBezTo>
                    <a:pt x="814453" y="5888704"/>
                    <a:pt x="786147" y="5839370"/>
                    <a:pt x="755351" y="5788877"/>
                  </a:cubicBezTo>
                  <a:cubicBezTo>
                    <a:pt x="724817" y="5738771"/>
                    <a:pt x="693760" y="5688665"/>
                    <a:pt x="661784" y="5638944"/>
                  </a:cubicBezTo>
                  <a:lnTo>
                    <a:pt x="466525" y="5340366"/>
                  </a:lnTo>
                  <a:cubicBezTo>
                    <a:pt x="434156" y="5290131"/>
                    <a:pt x="402181" y="5239639"/>
                    <a:pt x="370992" y="5188502"/>
                  </a:cubicBezTo>
                  <a:cubicBezTo>
                    <a:pt x="339803" y="5137364"/>
                    <a:pt x="308876" y="5086099"/>
                    <a:pt x="280046" y="5033287"/>
                  </a:cubicBezTo>
                  <a:cubicBezTo>
                    <a:pt x="222255" y="4928179"/>
                    <a:pt x="169181" y="4819982"/>
                    <a:pt x="126853" y="4707660"/>
                  </a:cubicBezTo>
                  <a:cubicBezTo>
                    <a:pt x="83739" y="4595725"/>
                    <a:pt x="51764" y="4479670"/>
                    <a:pt x="30272" y="4362068"/>
                  </a:cubicBezTo>
                  <a:cubicBezTo>
                    <a:pt x="9698" y="4244466"/>
                    <a:pt x="0" y="4125060"/>
                    <a:pt x="0" y="4005912"/>
                  </a:cubicBezTo>
                  <a:cubicBezTo>
                    <a:pt x="1704" y="3530867"/>
                    <a:pt x="95140" y="3057110"/>
                    <a:pt x="270480" y="2610532"/>
                  </a:cubicBezTo>
                  <a:cubicBezTo>
                    <a:pt x="314511" y="2498984"/>
                    <a:pt x="362212" y="2388466"/>
                    <a:pt x="415942" y="2280526"/>
                  </a:cubicBezTo>
                  <a:cubicBezTo>
                    <a:pt x="468884" y="2172197"/>
                    <a:pt x="527199" y="2066188"/>
                    <a:pt x="590102" y="1962626"/>
                  </a:cubicBezTo>
                  <a:cubicBezTo>
                    <a:pt x="716037" y="1755631"/>
                    <a:pt x="859794" y="1557653"/>
                    <a:pt x="1020719" y="1373070"/>
                  </a:cubicBezTo>
                  <a:cubicBezTo>
                    <a:pt x="1101575" y="1281101"/>
                    <a:pt x="1185969" y="1191838"/>
                    <a:pt x="1275080" y="1107081"/>
                  </a:cubicBezTo>
                  <a:cubicBezTo>
                    <a:pt x="1297227" y="1085699"/>
                    <a:pt x="1319504" y="1064575"/>
                    <a:pt x="1342437" y="1043965"/>
                  </a:cubicBezTo>
                  <a:cubicBezTo>
                    <a:pt x="1365240" y="1023226"/>
                    <a:pt x="1387648" y="1002102"/>
                    <a:pt x="1411106" y="982138"/>
                  </a:cubicBezTo>
                  <a:cubicBezTo>
                    <a:pt x="1457497" y="941563"/>
                    <a:pt x="1505065" y="902276"/>
                    <a:pt x="1553029" y="863376"/>
                  </a:cubicBezTo>
                  <a:cubicBezTo>
                    <a:pt x="1745798" y="708806"/>
                    <a:pt x="1954030" y="571882"/>
                    <a:pt x="2173401" y="454409"/>
                  </a:cubicBezTo>
                  <a:cubicBezTo>
                    <a:pt x="2612013" y="219334"/>
                    <a:pt x="3099505" y="65666"/>
                    <a:pt x="3599708" y="16332"/>
                  </a:cubicBezTo>
                  <a:cubicBezTo>
                    <a:pt x="3724530" y="3966"/>
                    <a:pt x="3850400" y="-1283"/>
                    <a:pt x="3975975" y="26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Shape 27">
              <a:extLst>
                <a:ext uri="{FF2B5EF4-FFF2-40B4-BE49-F238E27FC236}">
                  <a16:creationId xmlns:a16="http://schemas.microsoft.com/office/drawing/2014/main" id="{61023DD2-2E6F-4419-B404-80F08460BE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65276" y="313387"/>
              <a:ext cx="6326724" cy="6561326"/>
            </a:xfrm>
            <a:custGeom>
              <a:avLst/>
              <a:gdLst>
                <a:gd name="connsiteX0" fmla="*/ 6326724 w 6326724"/>
                <a:gd name="connsiteY0" fmla="*/ 5020808 h 6561326"/>
                <a:gd name="connsiteX1" fmla="*/ 6326724 w 6326724"/>
                <a:gd name="connsiteY1" fmla="*/ 5698632 h 6561326"/>
                <a:gd name="connsiteX2" fmla="*/ 6067438 w 6326724"/>
                <a:gd name="connsiteY2" fmla="*/ 5902509 h 6561326"/>
                <a:gd name="connsiteX3" fmla="*/ 5799974 w 6326724"/>
                <a:gd name="connsiteY3" fmla="*/ 6102017 h 6561326"/>
                <a:gd name="connsiteX4" fmla="*/ 5665258 w 6326724"/>
                <a:gd name="connsiteY4" fmla="*/ 6202100 h 6561326"/>
                <a:gd name="connsiteX5" fmla="*/ 5526873 w 6326724"/>
                <a:gd name="connsiteY5" fmla="*/ 6302828 h 6561326"/>
                <a:gd name="connsiteX6" fmla="*/ 5385080 w 6326724"/>
                <a:gd name="connsiteY6" fmla="*/ 6402268 h 6561326"/>
                <a:gd name="connsiteX7" fmla="*/ 5238833 w 6326724"/>
                <a:gd name="connsiteY7" fmla="*/ 6498875 h 6561326"/>
                <a:gd name="connsiteX8" fmla="*/ 5138040 w 6326724"/>
                <a:gd name="connsiteY8" fmla="*/ 6561326 h 6561326"/>
                <a:gd name="connsiteX9" fmla="*/ 3946072 w 6326724"/>
                <a:gd name="connsiteY9" fmla="*/ 6561326 h 6561326"/>
                <a:gd name="connsiteX10" fmla="*/ 3976009 w 6326724"/>
                <a:gd name="connsiteY10" fmla="*/ 6555242 h 6561326"/>
                <a:gd name="connsiteX11" fmla="*/ 4404855 w 6326724"/>
                <a:gd name="connsiteY11" fmla="*/ 6399048 h 6561326"/>
                <a:gd name="connsiteX12" fmla="*/ 4938868 w 6326724"/>
                <a:gd name="connsiteY12" fmla="*/ 6072132 h 6561326"/>
                <a:gd name="connsiteX13" fmla="*/ 5068342 w 6326724"/>
                <a:gd name="connsiteY13" fmla="*/ 5976042 h 6561326"/>
                <a:gd name="connsiteX14" fmla="*/ 5197816 w 6326724"/>
                <a:gd name="connsiteY14" fmla="*/ 5876730 h 6561326"/>
                <a:gd name="connsiteX15" fmla="*/ 5460039 w 6326724"/>
                <a:gd name="connsiteY15" fmla="*/ 5670637 h 6561326"/>
                <a:gd name="connsiteX16" fmla="*/ 5999033 w 6326724"/>
                <a:gd name="connsiteY16" fmla="*/ 5271718 h 6561326"/>
                <a:gd name="connsiteX17" fmla="*/ 6258766 w 6326724"/>
                <a:gd name="connsiteY17" fmla="*/ 5077603 h 6561326"/>
                <a:gd name="connsiteX18" fmla="*/ 4139342 w 6326724"/>
                <a:gd name="connsiteY18" fmla="*/ 440 h 6561326"/>
                <a:gd name="connsiteX19" fmla="*/ 4315744 w 6326724"/>
                <a:gd name="connsiteY19" fmla="*/ 6808 h 6561326"/>
                <a:gd name="connsiteX20" fmla="*/ 5015400 w 6326724"/>
                <a:gd name="connsiteY20" fmla="*/ 113591 h 6561326"/>
                <a:gd name="connsiteX21" fmla="*/ 5681114 w 6326724"/>
                <a:gd name="connsiteY21" fmla="*/ 361418 h 6561326"/>
                <a:gd name="connsiteX22" fmla="*/ 6270952 w 6326724"/>
                <a:gd name="connsiteY22" fmla="*/ 755441 h 6561326"/>
                <a:gd name="connsiteX23" fmla="*/ 6326724 w 6326724"/>
                <a:gd name="connsiteY23" fmla="*/ 807432 h 6561326"/>
                <a:gd name="connsiteX24" fmla="*/ 6326724 w 6326724"/>
                <a:gd name="connsiteY24" fmla="*/ 1231565 h 6561326"/>
                <a:gd name="connsiteX25" fmla="*/ 6302093 w 6326724"/>
                <a:gd name="connsiteY25" fmla="*/ 1203002 h 6561326"/>
                <a:gd name="connsiteX26" fmla="*/ 6066914 w 6326724"/>
                <a:gd name="connsiteY26" fmla="*/ 989616 h 6561326"/>
                <a:gd name="connsiteX27" fmla="*/ 5533688 w 6326724"/>
                <a:gd name="connsiteY27" fmla="*/ 647242 h 6561326"/>
                <a:gd name="connsiteX28" fmla="*/ 4933626 w 6326724"/>
                <a:gd name="connsiteY28" fmla="*/ 432262 h 6561326"/>
                <a:gd name="connsiteX29" fmla="*/ 4296873 w 6326724"/>
                <a:gd name="connsiteY29" fmla="*/ 343126 h 6561326"/>
                <a:gd name="connsiteX30" fmla="*/ 3651602 w 6326724"/>
                <a:gd name="connsiteY30" fmla="*/ 365797 h 6561326"/>
                <a:gd name="connsiteX31" fmla="*/ 3018256 w 6326724"/>
                <a:gd name="connsiteY31" fmla="*/ 496666 h 6561326"/>
                <a:gd name="connsiteX32" fmla="*/ 2412429 w 6326724"/>
                <a:gd name="connsiteY32" fmla="*/ 724399 h 6561326"/>
                <a:gd name="connsiteX33" fmla="*/ 1329857 w 6326724"/>
                <a:gd name="connsiteY33" fmla="*/ 1424086 h 6561326"/>
                <a:gd name="connsiteX34" fmla="*/ 887314 w 6326724"/>
                <a:gd name="connsiteY34" fmla="*/ 1891015 h 6561326"/>
                <a:gd name="connsiteX35" fmla="*/ 537420 w 6326724"/>
                <a:gd name="connsiteY35" fmla="*/ 2427245 h 6561326"/>
                <a:gd name="connsiteX36" fmla="*/ 299965 w 6326724"/>
                <a:gd name="connsiteY36" fmla="*/ 3020021 h 6561326"/>
                <a:gd name="connsiteX37" fmla="*/ 213606 w 6326724"/>
                <a:gd name="connsiteY37" fmla="*/ 3651953 h 6561326"/>
                <a:gd name="connsiteX38" fmla="*/ 250036 w 6326724"/>
                <a:gd name="connsiteY38" fmla="*/ 3961352 h 6561326"/>
                <a:gd name="connsiteX39" fmla="*/ 357625 w 6326724"/>
                <a:gd name="connsiteY39" fmla="*/ 4250783 h 6561326"/>
                <a:gd name="connsiteX40" fmla="*/ 432715 w 6326724"/>
                <a:gd name="connsiteY40" fmla="*/ 4387063 h 6561326"/>
                <a:gd name="connsiteX41" fmla="*/ 518943 w 6326724"/>
                <a:gd name="connsiteY41" fmla="*/ 4518962 h 6561326"/>
                <a:gd name="connsiteX42" fmla="*/ 718133 w 6326724"/>
                <a:gd name="connsiteY42" fmla="*/ 4773874 h 6561326"/>
                <a:gd name="connsiteX43" fmla="*/ 933704 w 6326724"/>
                <a:gd name="connsiteY43" fmla="*/ 5030717 h 6561326"/>
                <a:gd name="connsiteX44" fmla="*/ 1040900 w 6326724"/>
                <a:gd name="connsiteY44" fmla="*/ 5164806 h 6561326"/>
                <a:gd name="connsiteX45" fmla="*/ 1092401 w 6326724"/>
                <a:gd name="connsiteY45" fmla="*/ 5230628 h 6561326"/>
                <a:gd name="connsiteX46" fmla="*/ 1142854 w 6326724"/>
                <a:gd name="connsiteY46" fmla="*/ 5293615 h 6561326"/>
                <a:gd name="connsiteX47" fmla="*/ 1576354 w 6326724"/>
                <a:gd name="connsiteY47" fmla="*/ 5759128 h 6561326"/>
                <a:gd name="connsiteX48" fmla="*/ 1806865 w 6326724"/>
                <a:gd name="connsiteY48" fmla="*/ 5968571 h 6561326"/>
                <a:gd name="connsiteX49" fmla="*/ 2048253 w 6326724"/>
                <a:gd name="connsiteY49" fmla="*/ 6161654 h 6561326"/>
                <a:gd name="connsiteX50" fmla="*/ 2587506 w 6326724"/>
                <a:gd name="connsiteY50" fmla="*/ 6467059 h 6561326"/>
                <a:gd name="connsiteX51" fmla="*/ 2889176 w 6326724"/>
                <a:gd name="connsiteY51" fmla="*/ 6553360 h 6561326"/>
                <a:gd name="connsiteX52" fmla="*/ 2929698 w 6326724"/>
                <a:gd name="connsiteY52" fmla="*/ 6561326 h 6561326"/>
                <a:gd name="connsiteX53" fmla="*/ 1816374 w 6326724"/>
                <a:gd name="connsiteY53" fmla="*/ 6561326 h 6561326"/>
                <a:gd name="connsiteX54" fmla="*/ 1787601 w 6326724"/>
                <a:gd name="connsiteY54" fmla="*/ 6545761 h 6561326"/>
                <a:gd name="connsiteX55" fmla="*/ 1225544 w 6326724"/>
                <a:gd name="connsiteY55" fmla="*/ 6094158 h 6561326"/>
                <a:gd name="connsiteX56" fmla="*/ 997654 w 6326724"/>
                <a:gd name="connsiteY56" fmla="*/ 5822374 h 6561326"/>
                <a:gd name="connsiteX57" fmla="*/ 798596 w 6326724"/>
                <a:gd name="connsiteY57" fmla="*/ 5534615 h 6561326"/>
                <a:gd name="connsiteX58" fmla="*/ 752075 w 6326724"/>
                <a:gd name="connsiteY58" fmla="*/ 5461324 h 6561326"/>
                <a:gd name="connsiteX59" fmla="*/ 707650 w 6326724"/>
                <a:gd name="connsiteY59" fmla="*/ 5390221 h 6561326"/>
                <a:gd name="connsiteX60" fmla="*/ 619980 w 6326724"/>
                <a:gd name="connsiteY60" fmla="*/ 5252396 h 6561326"/>
                <a:gd name="connsiteX61" fmla="*/ 438349 w 6326724"/>
                <a:gd name="connsiteY61" fmla="*/ 4970822 h 6561326"/>
                <a:gd name="connsiteX62" fmla="*/ 261044 w 6326724"/>
                <a:gd name="connsiteY62" fmla="*/ 4673145 h 6561326"/>
                <a:gd name="connsiteX63" fmla="*/ 181107 w 6326724"/>
                <a:gd name="connsiteY63" fmla="*/ 4515356 h 6561326"/>
                <a:gd name="connsiteX64" fmla="*/ 113224 w 6326724"/>
                <a:gd name="connsiteY64" fmla="*/ 4350223 h 6561326"/>
                <a:gd name="connsiteX65" fmla="*/ 61199 w 6326724"/>
                <a:gd name="connsiteY65" fmla="*/ 4178908 h 6561326"/>
                <a:gd name="connsiteX66" fmla="*/ 41804 w 6326724"/>
                <a:gd name="connsiteY66" fmla="*/ 4091577 h 6561326"/>
                <a:gd name="connsiteX67" fmla="*/ 33287 w 6326724"/>
                <a:gd name="connsiteY67" fmla="*/ 4047781 h 6561326"/>
                <a:gd name="connsiteX68" fmla="*/ 26209 w 6326724"/>
                <a:gd name="connsiteY68" fmla="*/ 4003858 h 6561326"/>
                <a:gd name="connsiteX69" fmla="*/ 0 w 6326724"/>
                <a:gd name="connsiteY69" fmla="*/ 3651953 h 6561326"/>
                <a:gd name="connsiteX70" fmla="*/ 72731 w 6326724"/>
                <a:gd name="connsiteY70" fmla="*/ 2966307 h 6561326"/>
                <a:gd name="connsiteX71" fmla="*/ 291316 w 6326724"/>
                <a:gd name="connsiteY71" fmla="*/ 2309385 h 6561326"/>
                <a:gd name="connsiteX72" fmla="*/ 1110878 w 6326724"/>
                <a:gd name="connsiteY72" fmla="*/ 1193776 h 6561326"/>
                <a:gd name="connsiteX73" fmla="*/ 1654327 w 6326724"/>
                <a:gd name="connsiteY73" fmla="*/ 756730 h 6561326"/>
                <a:gd name="connsiteX74" fmla="*/ 2261727 w 6326724"/>
                <a:gd name="connsiteY74" fmla="*/ 409720 h 6561326"/>
                <a:gd name="connsiteX75" fmla="*/ 3610060 w 6326724"/>
                <a:gd name="connsiteY75" fmla="*/ 27032 h 6561326"/>
                <a:gd name="connsiteX76" fmla="*/ 4139342 w 6326724"/>
                <a:gd name="connsiteY76" fmla="*/ 440 h 6561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6326724" h="6561326">
                  <a:moveTo>
                    <a:pt x="6326724" y="5020808"/>
                  </a:moveTo>
                  <a:lnTo>
                    <a:pt x="6326724" y="5698632"/>
                  </a:lnTo>
                  <a:lnTo>
                    <a:pt x="6067438" y="5902509"/>
                  </a:lnTo>
                  <a:cubicBezTo>
                    <a:pt x="5977868" y="5970407"/>
                    <a:pt x="5888364" y="6036453"/>
                    <a:pt x="5799974" y="6102017"/>
                  </a:cubicBezTo>
                  <a:lnTo>
                    <a:pt x="5665258" y="6202100"/>
                  </a:lnTo>
                  <a:cubicBezTo>
                    <a:pt x="5619654" y="6235719"/>
                    <a:pt x="5573656" y="6269596"/>
                    <a:pt x="5526873" y="6302828"/>
                  </a:cubicBezTo>
                  <a:cubicBezTo>
                    <a:pt x="5480220" y="6336189"/>
                    <a:pt x="5433044" y="6369423"/>
                    <a:pt x="5385080" y="6402268"/>
                  </a:cubicBezTo>
                  <a:cubicBezTo>
                    <a:pt x="5336988" y="6434857"/>
                    <a:pt x="5288500" y="6467187"/>
                    <a:pt x="5238833" y="6498875"/>
                  </a:cubicBezTo>
                  <a:lnTo>
                    <a:pt x="5138040" y="6561326"/>
                  </a:lnTo>
                  <a:lnTo>
                    <a:pt x="3946072" y="6561326"/>
                  </a:lnTo>
                  <a:lnTo>
                    <a:pt x="3976009" y="6555242"/>
                  </a:lnTo>
                  <a:cubicBezTo>
                    <a:pt x="4123712" y="6519227"/>
                    <a:pt x="4266863" y="6466383"/>
                    <a:pt x="4404855" y="6399048"/>
                  </a:cubicBezTo>
                  <a:cubicBezTo>
                    <a:pt x="4589500" y="6310299"/>
                    <a:pt x="4765232" y="6196690"/>
                    <a:pt x="4938868" y="6072132"/>
                  </a:cubicBezTo>
                  <a:cubicBezTo>
                    <a:pt x="4982245" y="6041089"/>
                    <a:pt x="5025359" y="6008630"/>
                    <a:pt x="5068342" y="5976042"/>
                  </a:cubicBezTo>
                  <a:cubicBezTo>
                    <a:pt x="5111588" y="5943453"/>
                    <a:pt x="5154702" y="5910349"/>
                    <a:pt x="5197816" y="5876730"/>
                  </a:cubicBezTo>
                  <a:lnTo>
                    <a:pt x="5460039" y="5670637"/>
                  </a:lnTo>
                  <a:cubicBezTo>
                    <a:pt x="5639966" y="5530365"/>
                    <a:pt x="5821596" y="5399753"/>
                    <a:pt x="5999033" y="5271718"/>
                  </a:cubicBezTo>
                  <a:cubicBezTo>
                    <a:pt x="6087686" y="5207700"/>
                    <a:pt x="6174667" y="5143360"/>
                    <a:pt x="6258766" y="5077603"/>
                  </a:cubicBezTo>
                  <a:close/>
                  <a:moveTo>
                    <a:pt x="4139342" y="440"/>
                  </a:moveTo>
                  <a:cubicBezTo>
                    <a:pt x="4198237" y="1301"/>
                    <a:pt x="4257068" y="3427"/>
                    <a:pt x="4315744" y="6808"/>
                  </a:cubicBezTo>
                  <a:cubicBezTo>
                    <a:pt x="4550841" y="20849"/>
                    <a:pt x="4785806" y="55240"/>
                    <a:pt x="5015400" y="113591"/>
                  </a:cubicBezTo>
                  <a:cubicBezTo>
                    <a:pt x="5244992" y="171812"/>
                    <a:pt x="5469212" y="254249"/>
                    <a:pt x="5681114" y="361418"/>
                  </a:cubicBezTo>
                  <a:cubicBezTo>
                    <a:pt x="5892754" y="468586"/>
                    <a:pt x="6093124" y="599584"/>
                    <a:pt x="6270952" y="755441"/>
                  </a:cubicBezTo>
                  <a:lnTo>
                    <a:pt x="6326724" y="807432"/>
                  </a:lnTo>
                  <a:lnTo>
                    <a:pt x="6326724" y="1231565"/>
                  </a:lnTo>
                  <a:lnTo>
                    <a:pt x="6302093" y="1203002"/>
                  </a:lnTo>
                  <a:cubicBezTo>
                    <a:pt x="6227937" y="1127247"/>
                    <a:pt x="6149211" y="1056081"/>
                    <a:pt x="6066914" y="989616"/>
                  </a:cubicBezTo>
                  <a:cubicBezTo>
                    <a:pt x="5902714" y="856299"/>
                    <a:pt x="5724360" y="740371"/>
                    <a:pt x="5533688" y="647242"/>
                  </a:cubicBezTo>
                  <a:cubicBezTo>
                    <a:pt x="5343146" y="553857"/>
                    <a:pt x="5141466" y="482239"/>
                    <a:pt x="4933626" y="432262"/>
                  </a:cubicBezTo>
                  <a:cubicBezTo>
                    <a:pt x="4725788" y="382156"/>
                    <a:pt x="4512182" y="353303"/>
                    <a:pt x="4296873" y="343126"/>
                  </a:cubicBezTo>
                  <a:cubicBezTo>
                    <a:pt x="4081172" y="332435"/>
                    <a:pt x="3865732" y="339520"/>
                    <a:pt x="3651602" y="365797"/>
                  </a:cubicBezTo>
                  <a:cubicBezTo>
                    <a:pt x="3437604" y="392202"/>
                    <a:pt x="3225572" y="436384"/>
                    <a:pt x="3018256" y="496666"/>
                  </a:cubicBezTo>
                  <a:cubicBezTo>
                    <a:pt x="2810809" y="556691"/>
                    <a:pt x="2608474" y="634362"/>
                    <a:pt x="2412429" y="724399"/>
                  </a:cubicBezTo>
                  <a:cubicBezTo>
                    <a:pt x="2019160" y="902541"/>
                    <a:pt x="1651969" y="1138775"/>
                    <a:pt x="1329857" y="1424086"/>
                  </a:cubicBezTo>
                  <a:cubicBezTo>
                    <a:pt x="1169326" y="1567192"/>
                    <a:pt x="1020588" y="1723307"/>
                    <a:pt x="887314" y="1891015"/>
                  </a:cubicBezTo>
                  <a:cubicBezTo>
                    <a:pt x="753778" y="2058466"/>
                    <a:pt x="635967" y="2238026"/>
                    <a:pt x="537420" y="2427245"/>
                  </a:cubicBezTo>
                  <a:cubicBezTo>
                    <a:pt x="438874" y="2616335"/>
                    <a:pt x="356839" y="2814313"/>
                    <a:pt x="299965" y="3020021"/>
                  </a:cubicBezTo>
                  <a:cubicBezTo>
                    <a:pt x="242961" y="3225212"/>
                    <a:pt x="213474" y="3438518"/>
                    <a:pt x="213606" y="3651953"/>
                  </a:cubicBezTo>
                  <a:cubicBezTo>
                    <a:pt x="214785" y="3756804"/>
                    <a:pt x="225269" y="3860881"/>
                    <a:pt x="250036" y="3961352"/>
                  </a:cubicBezTo>
                  <a:cubicBezTo>
                    <a:pt x="274412" y="4061950"/>
                    <a:pt x="312284" y="4158171"/>
                    <a:pt x="357625" y="4250783"/>
                  </a:cubicBezTo>
                  <a:cubicBezTo>
                    <a:pt x="380558" y="4297025"/>
                    <a:pt x="405982" y="4342366"/>
                    <a:pt x="432715" y="4387063"/>
                  </a:cubicBezTo>
                  <a:cubicBezTo>
                    <a:pt x="459841" y="4431630"/>
                    <a:pt x="488803" y="4475554"/>
                    <a:pt x="518943" y="4518962"/>
                  </a:cubicBezTo>
                  <a:cubicBezTo>
                    <a:pt x="580011" y="4605521"/>
                    <a:pt x="647893" y="4689504"/>
                    <a:pt x="718133" y="4773874"/>
                  </a:cubicBezTo>
                  <a:cubicBezTo>
                    <a:pt x="788374" y="4858372"/>
                    <a:pt x="861760" y="4942871"/>
                    <a:pt x="933704" y="5030717"/>
                  </a:cubicBezTo>
                  <a:cubicBezTo>
                    <a:pt x="969742" y="5074512"/>
                    <a:pt x="1005387" y="5119337"/>
                    <a:pt x="1040900" y="5164806"/>
                  </a:cubicBezTo>
                  <a:lnTo>
                    <a:pt x="1092401" y="5230628"/>
                  </a:lnTo>
                  <a:cubicBezTo>
                    <a:pt x="1109306" y="5251624"/>
                    <a:pt x="1125425" y="5273135"/>
                    <a:pt x="1142854" y="5293615"/>
                  </a:cubicBezTo>
                  <a:cubicBezTo>
                    <a:pt x="1278880" y="5460293"/>
                    <a:pt x="1426438" y="5613704"/>
                    <a:pt x="1576354" y="5759128"/>
                  </a:cubicBezTo>
                  <a:cubicBezTo>
                    <a:pt x="1651706" y="5831519"/>
                    <a:pt x="1728368" y="5901461"/>
                    <a:pt x="1806865" y="5968571"/>
                  </a:cubicBezTo>
                  <a:cubicBezTo>
                    <a:pt x="1885362" y="6035680"/>
                    <a:pt x="1965299" y="6100599"/>
                    <a:pt x="2048253" y="6161654"/>
                  </a:cubicBezTo>
                  <a:cubicBezTo>
                    <a:pt x="2213502" y="6284022"/>
                    <a:pt x="2391724" y="6393380"/>
                    <a:pt x="2587506" y="6467059"/>
                  </a:cubicBezTo>
                  <a:cubicBezTo>
                    <a:pt x="2685137" y="6503898"/>
                    <a:pt x="2786304" y="6532106"/>
                    <a:pt x="2889176" y="6553360"/>
                  </a:cubicBezTo>
                  <a:lnTo>
                    <a:pt x="2929698" y="6561326"/>
                  </a:lnTo>
                  <a:lnTo>
                    <a:pt x="1816374" y="6561326"/>
                  </a:lnTo>
                  <a:lnTo>
                    <a:pt x="1787601" y="6545761"/>
                  </a:lnTo>
                  <a:cubicBezTo>
                    <a:pt x="1577272" y="6422749"/>
                    <a:pt x="1389483" y="6266761"/>
                    <a:pt x="1225544" y="6094158"/>
                  </a:cubicBezTo>
                  <a:cubicBezTo>
                    <a:pt x="1143116" y="6007986"/>
                    <a:pt x="1068158" y="5916274"/>
                    <a:pt x="997654" y="5822374"/>
                  </a:cubicBezTo>
                  <a:cubicBezTo>
                    <a:pt x="927546" y="5728086"/>
                    <a:pt x="860842" y="5632381"/>
                    <a:pt x="798596" y="5534615"/>
                  </a:cubicBezTo>
                  <a:cubicBezTo>
                    <a:pt x="782608" y="5510399"/>
                    <a:pt x="767537" y="5485797"/>
                    <a:pt x="752075" y="5461324"/>
                  </a:cubicBezTo>
                  <a:lnTo>
                    <a:pt x="707650" y="5390221"/>
                  </a:lnTo>
                  <a:cubicBezTo>
                    <a:pt x="679213" y="5344237"/>
                    <a:pt x="649728" y="5298638"/>
                    <a:pt x="619980" y="5252396"/>
                  </a:cubicBezTo>
                  <a:lnTo>
                    <a:pt x="438349" y="4970822"/>
                  </a:lnTo>
                  <a:cubicBezTo>
                    <a:pt x="377413" y="4874860"/>
                    <a:pt x="317263" y="4776064"/>
                    <a:pt x="261044" y="4673145"/>
                  </a:cubicBezTo>
                  <a:cubicBezTo>
                    <a:pt x="233000" y="4621622"/>
                    <a:pt x="205874" y="4569197"/>
                    <a:pt x="181107" y="4515356"/>
                  </a:cubicBezTo>
                  <a:cubicBezTo>
                    <a:pt x="156470" y="4461385"/>
                    <a:pt x="133537" y="4406385"/>
                    <a:pt x="113224" y="4350223"/>
                  </a:cubicBezTo>
                  <a:cubicBezTo>
                    <a:pt x="93305" y="4293934"/>
                    <a:pt x="75614" y="4236872"/>
                    <a:pt x="61199" y="4178908"/>
                  </a:cubicBezTo>
                  <a:cubicBezTo>
                    <a:pt x="54385" y="4149927"/>
                    <a:pt x="47440" y="4120815"/>
                    <a:pt x="41804" y="4091577"/>
                  </a:cubicBezTo>
                  <a:lnTo>
                    <a:pt x="33287" y="4047781"/>
                  </a:lnTo>
                  <a:lnTo>
                    <a:pt x="26209" y="4003858"/>
                  </a:lnTo>
                  <a:cubicBezTo>
                    <a:pt x="7732" y="3886643"/>
                    <a:pt x="0" y="3768783"/>
                    <a:pt x="0" y="3651953"/>
                  </a:cubicBezTo>
                  <a:cubicBezTo>
                    <a:pt x="524" y="3422031"/>
                    <a:pt x="25030" y="3192109"/>
                    <a:pt x="72731" y="2966307"/>
                  </a:cubicBezTo>
                  <a:cubicBezTo>
                    <a:pt x="120301" y="2740634"/>
                    <a:pt x="193163" y="2519343"/>
                    <a:pt x="291316" y="2309385"/>
                  </a:cubicBezTo>
                  <a:cubicBezTo>
                    <a:pt x="488540" y="1889469"/>
                    <a:pt x="774352" y="1513736"/>
                    <a:pt x="1110878" y="1193776"/>
                  </a:cubicBezTo>
                  <a:cubicBezTo>
                    <a:pt x="1279535" y="1033797"/>
                    <a:pt x="1461821" y="887856"/>
                    <a:pt x="1654327" y="756730"/>
                  </a:cubicBezTo>
                  <a:cubicBezTo>
                    <a:pt x="1847096" y="625732"/>
                    <a:pt x="2049956" y="509031"/>
                    <a:pt x="2261727" y="409720"/>
                  </a:cubicBezTo>
                  <a:cubicBezTo>
                    <a:pt x="2685792" y="212515"/>
                    <a:pt x="3142357" y="82162"/>
                    <a:pt x="3610060" y="27032"/>
                  </a:cubicBezTo>
                  <a:cubicBezTo>
                    <a:pt x="3785399" y="6647"/>
                    <a:pt x="3962657" y="-2144"/>
                    <a:pt x="4139342" y="44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Shape 28">
              <a:extLst>
                <a:ext uri="{FF2B5EF4-FFF2-40B4-BE49-F238E27FC236}">
                  <a16:creationId xmlns:a16="http://schemas.microsoft.com/office/drawing/2014/main" id="{BC4A6C98-F96E-4587-B01F-A9B01BBFAD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0322" y="353119"/>
              <a:ext cx="6321679" cy="6521594"/>
            </a:xfrm>
            <a:custGeom>
              <a:avLst/>
              <a:gdLst>
                <a:gd name="connsiteX0" fmla="*/ 4150102 w 6321679"/>
                <a:gd name="connsiteY0" fmla="*/ 0 h 6521594"/>
                <a:gd name="connsiteX1" fmla="*/ 6083891 w 6321679"/>
                <a:gd name="connsiteY1" fmla="*/ 619943 h 6521594"/>
                <a:gd name="connsiteX2" fmla="*/ 6321679 w 6321679"/>
                <a:gd name="connsiteY2" fmla="*/ 822247 h 6521594"/>
                <a:gd name="connsiteX3" fmla="*/ 6321679 w 6321679"/>
                <a:gd name="connsiteY3" fmla="*/ 1866928 h 6521594"/>
                <a:gd name="connsiteX4" fmla="*/ 6212358 w 6321679"/>
                <a:gd name="connsiteY4" fmla="*/ 1689281 h 6521594"/>
                <a:gd name="connsiteX5" fmla="*/ 6049880 w 6321679"/>
                <a:gd name="connsiteY5" fmla="*/ 1477173 h 6521594"/>
                <a:gd name="connsiteX6" fmla="*/ 5248663 w 6321679"/>
                <a:gd name="connsiteY6" fmla="*/ 869327 h 6521594"/>
                <a:gd name="connsiteX7" fmla="*/ 4150102 w 6321679"/>
                <a:gd name="connsiteY7" fmla="*/ 644042 h 6521594"/>
                <a:gd name="connsiteX8" fmla="*/ 2867946 w 6321679"/>
                <a:gd name="connsiteY8" fmla="*/ 886459 h 6521594"/>
                <a:gd name="connsiteX9" fmla="*/ 1728892 w 6321679"/>
                <a:gd name="connsiteY9" fmla="*/ 1552397 h 6521594"/>
                <a:gd name="connsiteX10" fmla="*/ 941043 w 6321679"/>
                <a:gd name="connsiteY10" fmla="*/ 2512664 h 6521594"/>
                <a:gd name="connsiteX11" fmla="*/ 655362 w 6321679"/>
                <a:gd name="connsiteY11" fmla="*/ 3630204 h 6521594"/>
                <a:gd name="connsiteX12" fmla="*/ 1128177 w 6321679"/>
                <a:gd name="connsiteY12" fmla="*/ 4667883 h 6521594"/>
                <a:gd name="connsiteX13" fmla="*/ 1366419 w 6321679"/>
                <a:gd name="connsiteY13" fmla="*/ 4997246 h 6521594"/>
                <a:gd name="connsiteX14" fmla="*/ 3601937 w 6321679"/>
                <a:gd name="connsiteY14" fmla="*/ 6284685 h 6521594"/>
                <a:gd name="connsiteX15" fmla="*/ 5298985 w 6321679"/>
                <a:gd name="connsiteY15" fmla="*/ 5492643 h 6521594"/>
                <a:gd name="connsiteX16" fmla="*/ 5505513 w 6321679"/>
                <a:gd name="connsiteY16" fmla="*/ 5335367 h 6521594"/>
                <a:gd name="connsiteX17" fmla="*/ 6252618 w 6321679"/>
                <a:gd name="connsiteY17" fmla="*/ 4722492 h 6521594"/>
                <a:gd name="connsiteX18" fmla="*/ 6321679 w 6321679"/>
                <a:gd name="connsiteY18" fmla="*/ 4651477 h 6521594"/>
                <a:gd name="connsiteX19" fmla="*/ 6321679 w 6321679"/>
                <a:gd name="connsiteY19" fmla="*/ 5523097 h 6521594"/>
                <a:gd name="connsiteX20" fmla="*/ 6024428 w 6321679"/>
                <a:gd name="connsiteY20" fmla="*/ 5754969 h 6521594"/>
                <a:gd name="connsiteX21" fmla="*/ 5702345 w 6321679"/>
                <a:gd name="connsiteY21" fmla="*/ 6000018 h 6521594"/>
                <a:gd name="connsiteX22" fmla="*/ 4988380 w 6321679"/>
                <a:gd name="connsiteY22" fmla="*/ 6506549 h 6521594"/>
                <a:gd name="connsiteX23" fmla="*/ 4961490 w 6321679"/>
                <a:gd name="connsiteY23" fmla="*/ 6521594 h 6521594"/>
                <a:gd name="connsiteX24" fmla="*/ 2011326 w 6321679"/>
                <a:gd name="connsiteY24" fmla="*/ 6521594 h 6521594"/>
                <a:gd name="connsiteX25" fmla="*/ 1982893 w 6321679"/>
                <a:gd name="connsiteY25" fmla="*/ 6505768 h 6521594"/>
                <a:gd name="connsiteX26" fmla="*/ 824149 w 6321679"/>
                <a:gd name="connsiteY26" fmla="*/ 5358682 h 6521594"/>
                <a:gd name="connsiteX27" fmla="*/ 0 w 6321679"/>
                <a:gd name="connsiteY27" fmla="*/ 3630075 h 6521594"/>
                <a:gd name="connsiteX28" fmla="*/ 4150102 w 6321679"/>
                <a:gd name="connsiteY28" fmla="*/ 0 h 6521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321679" h="6521594">
                  <a:moveTo>
                    <a:pt x="4150102" y="0"/>
                  </a:moveTo>
                  <a:cubicBezTo>
                    <a:pt x="4918148" y="0"/>
                    <a:pt x="5569597" y="228540"/>
                    <a:pt x="6083891" y="619943"/>
                  </a:cubicBezTo>
                  <a:lnTo>
                    <a:pt x="6321679" y="822247"/>
                  </a:lnTo>
                  <a:lnTo>
                    <a:pt x="6321679" y="1866928"/>
                  </a:lnTo>
                  <a:lnTo>
                    <a:pt x="6212358" y="1689281"/>
                  </a:lnTo>
                  <a:cubicBezTo>
                    <a:pt x="6161484" y="1615222"/>
                    <a:pt x="6107295" y="1544427"/>
                    <a:pt x="6049880" y="1477173"/>
                  </a:cubicBezTo>
                  <a:cubicBezTo>
                    <a:pt x="5825135" y="1214018"/>
                    <a:pt x="5555573" y="1009470"/>
                    <a:pt x="5248663" y="869327"/>
                  </a:cubicBezTo>
                  <a:cubicBezTo>
                    <a:pt x="4921178" y="719909"/>
                    <a:pt x="4551627" y="644042"/>
                    <a:pt x="4150102" y="644042"/>
                  </a:cubicBezTo>
                  <a:cubicBezTo>
                    <a:pt x="3724203" y="644042"/>
                    <a:pt x="3292799" y="725448"/>
                    <a:pt x="2867946" y="886459"/>
                  </a:cubicBezTo>
                  <a:cubicBezTo>
                    <a:pt x="2454234" y="1042832"/>
                    <a:pt x="2060440" y="1273141"/>
                    <a:pt x="1728892" y="1552397"/>
                  </a:cubicBezTo>
                  <a:cubicBezTo>
                    <a:pt x="1391580" y="1836419"/>
                    <a:pt x="1126473" y="2159600"/>
                    <a:pt x="941043" y="2512664"/>
                  </a:cubicBezTo>
                  <a:cubicBezTo>
                    <a:pt x="751551" y="2873583"/>
                    <a:pt x="655362" y="3249575"/>
                    <a:pt x="655362" y="3630204"/>
                  </a:cubicBezTo>
                  <a:cubicBezTo>
                    <a:pt x="655362" y="4013537"/>
                    <a:pt x="808817" y="4237405"/>
                    <a:pt x="1128177" y="4667883"/>
                  </a:cubicBezTo>
                  <a:cubicBezTo>
                    <a:pt x="1205232" y="4771702"/>
                    <a:pt x="1284908" y="4879129"/>
                    <a:pt x="1366419" y="4997246"/>
                  </a:cubicBezTo>
                  <a:cubicBezTo>
                    <a:pt x="1989282" y="5899677"/>
                    <a:pt x="2657880" y="6284685"/>
                    <a:pt x="3601937" y="6284685"/>
                  </a:cubicBezTo>
                  <a:cubicBezTo>
                    <a:pt x="4221523" y="6284685"/>
                    <a:pt x="4676122" y="5971036"/>
                    <a:pt x="5298985" y="5492643"/>
                  </a:cubicBezTo>
                  <a:cubicBezTo>
                    <a:pt x="5368571" y="5439187"/>
                    <a:pt x="5438156" y="5386375"/>
                    <a:pt x="5505513" y="5335367"/>
                  </a:cubicBezTo>
                  <a:cubicBezTo>
                    <a:pt x="5779335" y="5127761"/>
                    <a:pt x="6041730" y="4928776"/>
                    <a:pt x="6252618" y="4722492"/>
                  </a:cubicBezTo>
                  <a:lnTo>
                    <a:pt x="6321679" y="4651477"/>
                  </a:lnTo>
                  <a:lnTo>
                    <a:pt x="6321679" y="5523097"/>
                  </a:lnTo>
                  <a:lnTo>
                    <a:pt x="6024428" y="5754969"/>
                  </a:lnTo>
                  <a:cubicBezTo>
                    <a:pt x="5918395" y="5835747"/>
                    <a:pt x="5810491" y="5916953"/>
                    <a:pt x="5702345" y="6000018"/>
                  </a:cubicBezTo>
                  <a:cubicBezTo>
                    <a:pt x="5466020" y="6181541"/>
                    <a:pt x="5232938" y="6357503"/>
                    <a:pt x="4988380" y="6506549"/>
                  </a:cubicBezTo>
                  <a:lnTo>
                    <a:pt x="4961490" y="6521594"/>
                  </a:lnTo>
                  <a:lnTo>
                    <a:pt x="2011326" y="6521594"/>
                  </a:lnTo>
                  <a:lnTo>
                    <a:pt x="1982893" y="6505768"/>
                  </a:lnTo>
                  <a:cubicBezTo>
                    <a:pt x="1531799" y="6233999"/>
                    <a:pt x="1157400" y="5841520"/>
                    <a:pt x="824149" y="5358682"/>
                  </a:cubicBezTo>
                  <a:cubicBezTo>
                    <a:pt x="424196" y="4779302"/>
                    <a:pt x="0" y="4381929"/>
                    <a:pt x="0" y="3630075"/>
                  </a:cubicBezTo>
                  <a:cubicBezTo>
                    <a:pt x="0" y="1625174"/>
                    <a:pt x="2089794" y="0"/>
                    <a:pt x="4150102"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eform: Shape 29">
              <a:extLst>
                <a:ext uri="{FF2B5EF4-FFF2-40B4-BE49-F238E27FC236}">
                  <a16:creationId xmlns:a16="http://schemas.microsoft.com/office/drawing/2014/main" id="{A66409EC-9CC3-482A-A4A5-54ED092B3F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0322" y="353119"/>
              <a:ext cx="6321679" cy="6521594"/>
            </a:xfrm>
            <a:custGeom>
              <a:avLst/>
              <a:gdLst>
                <a:gd name="connsiteX0" fmla="*/ 4150102 w 6321679"/>
                <a:gd name="connsiteY0" fmla="*/ 0 h 6521594"/>
                <a:gd name="connsiteX1" fmla="*/ 6083891 w 6321679"/>
                <a:gd name="connsiteY1" fmla="*/ 619943 h 6521594"/>
                <a:gd name="connsiteX2" fmla="*/ 6321679 w 6321679"/>
                <a:gd name="connsiteY2" fmla="*/ 822247 h 6521594"/>
                <a:gd name="connsiteX3" fmla="*/ 6321679 w 6321679"/>
                <a:gd name="connsiteY3" fmla="*/ 2150195 h 6521594"/>
                <a:gd name="connsiteX4" fmla="*/ 6241288 w 6321679"/>
                <a:gd name="connsiteY4" fmla="*/ 1985338 h 6521594"/>
                <a:gd name="connsiteX5" fmla="*/ 5949367 w 6321679"/>
                <a:gd name="connsiteY5" fmla="*/ 1559997 h 6521594"/>
                <a:gd name="connsiteX6" fmla="*/ 5193362 w 6321679"/>
                <a:gd name="connsiteY6" fmla="*/ 986156 h 6521594"/>
                <a:gd name="connsiteX7" fmla="*/ 4150102 w 6321679"/>
                <a:gd name="connsiteY7" fmla="*/ 772850 h 6521594"/>
                <a:gd name="connsiteX8" fmla="*/ 2914861 w 6321679"/>
                <a:gd name="connsiteY8" fmla="*/ 1006637 h 6521594"/>
                <a:gd name="connsiteX9" fmla="*/ 1814073 w 6321679"/>
                <a:gd name="connsiteY9" fmla="*/ 1650163 h 6521594"/>
                <a:gd name="connsiteX10" fmla="*/ 1057412 w 6321679"/>
                <a:gd name="connsiteY10" fmla="*/ 2571657 h 6521594"/>
                <a:gd name="connsiteX11" fmla="*/ 786277 w 6321679"/>
                <a:gd name="connsiteY11" fmla="*/ 3630204 h 6521594"/>
                <a:gd name="connsiteX12" fmla="*/ 1233931 w 6321679"/>
                <a:gd name="connsiteY12" fmla="*/ 4592016 h 6521594"/>
                <a:gd name="connsiteX13" fmla="*/ 1474795 w 6321679"/>
                <a:gd name="connsiteY13" fmla="*/ 4924985 h 6521594"/>
                <a:gd name="connsiteX14" fmla="*/ 2393691 w 6321679"/>
                <a:gd name="connsiteY14" fmla="*/ 5846995 h 6521594"/>
                <a:gd name="connsiteX15" fmla="*/ 3601805 w 6321679"/>
                <a:gd name="connsiteY15" fmla="*/ 6155876 h 6521594"/>
                <a:gd name="connsiteX16" fmla="*/ 4378909 w 6321679"/>
                <a:gd name="connsiteY16" fmla="*/ 5959186 h 6521594"/>
                <a:gd name="connsiteX17" fmla="*/ 5218129 w 6321679"/>
                <a:gd name="connsiteY17" fmla="*/ 5391271 h 6521594"/>
                <a:gd name="connsiteX18" fmla="*/ 5425313 w 6321679"/>
                <a:gd name="connsiteY18" fmla="*/ 5233481 h 6521594"/>
                <a:gd name="connsiteX19" fmla="*/ 6254366 w 6321679"/>
                <a:gd name="connsiteY19" fmla="*/ 4534301 h 6521594"/>
                <a:gd name="connsiteX20" fmla="*/ 6321679 w 6321679"/>
                <a:gd name="connsiteY20" fmla="*/ 4456641 h 6521594"/>
                <a:gd name="connsiteX21" fmla="*/ 6321679 w 6321679"/>
                <a:gd name="connsiteY21" fmla="*/ 5523097 h 6521594"/>
                <a:gd name="connsiteX22" fmla="*/ 6024428 w 6321679"/>
                <a:gd name="connsiteY22" fmla="*/ 5754969 h 6521594"/>
                <a:gd name="connsiteX23" fmla="*/ 5702345 w 6321679"/>
                <a:gd name="connsiteY23" fmla="*/ 6000018 h 6521594"/>
                <a:gd name="connsiteX24" fmla="*/ 4988380 w 6321679"/>
                <a:gd name="connsiteY24" fmla="*/ 6506549 h 6521594"/>
                <a:gd name="connsiteX25" fmla="*/ 4961490 w 6321679"/>
                <a:gd name="connsiteY25" fmla="*/ 6521594 h 6521594"/>
                <a:gd name="connsiteX26" fmla="*/ 2011326 w 6321679"/>
                <a:gd name="connsiteY26" fmla="*/ 6521594 h 6521594"/>
                <a:gd name="connsiteX27" fmla="*/ 1982893 w 6321679"/>
                <a:gd name="connsiteY27" fmla="*/ 6505768 h 6521594"/>
                <a:gd name="connsiteX28" fmla="*/ 824149 w 6321679"/>
                <a:gd name="connsiteY28" fmla="*/ 5358682 h 6521594"/>
                <a:gd name="connsiteX29" fmla="*/ 0 w 6321679"/>
                <a:gd name="connsiteY29" fmla="*/ 3630075 h 6521594"/>
                <a:gd name="connsiteX30" fmla="*/ 4150102 w 6321679"/>
                <a:gd name="connsiteY30" fmla="*/ 0 h 6521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321679" h="6521594">
                  <a:moveTo>
                    <a:pt x="4150102" y="0"/>
                  </a:moveTo>
                  <a:cubicBezTo>
                    <a:pt x="4918148" y="0"/>
                    <a:pt x="5569597" y="228540"/>
                    <a:pt x="6083891" y="619943"/>
                  </a:cubicBezTo>
                  <a:lnTo>
                    <a:pt x="6321679" y="822247"/>
                  </a:lnTo>
                  <a:lnTo>
                    <a:pt x="6321679" y="2150195"/>
                  </a:lnTo>
                  <a:lnTo>
                    <a:pt x="6241288" y="1985338"/>
                  </a:lnTo>
                  <a:cubicBezTo>
                    <a:pt x="6156788" y="1831195"/>
                    <a:pt x="6059249" y="1688709"/>
                    <a:pt x="5949367" y="1559997"/>
                  </a:cubicBezTo>
                  <a:cubicBezTo>
                    <a:pt x="5737073" y="1311397"/>
                    <a:pt x="5482843" y="1118314"/>
                    <a:pt x="5193362" y="986156"/>
                  </a:cubicBezTo>
                  <a:cubicBezTo>
                    <a:pt x="4883437" y="844596"/>
                    <a:pt x="4532365" y="772850"/>
                    <a:pt x="4150102" y="772850"/>
                  </a:cubicBezTo>
                  <a:cubicBezTo>
                    <a:pt x="3746218" y="772850"/>
                    <a:pt x="3319008" y="853613"/>
                    <a:pt x="2914861" y="1006637"/>
                  </a:cubicBezTo>
                  <a:cubicBezTo>
                    <a:pt x="2515039" y="1157857"/>
                    <a:pt x="2134350" y="1380438"/>
                    <a:pt x="1814073" y="1650163"/>
                  </a:cubicBezTo>
                  <a:cubicBezTo>
                    <a:pt x="1494190" y="1919502"/>
                    <a:pt x="1232622" y="2238173"/>
                    <a:pt x="1057412" y="2571657"/>
                  </a:cubicBezTo>
                  <a:cubicBezTo>
                    <a:pt x="877486" y="2914158"/>
                    <a:pt x="786277" y="3270313"/>
                    <a:pt x="786277" y="3630204"/>
                  </a:cubicBezTo>
                  <a:cubicBezTo>
                    <a:pt x="786277" y="3974121"/>
                    <a:pt x="923483" y="4173646"/>
                    <a:pt x="1233931" y="4592016"/>
                  </a:cubicBezTo>
                  <a:cubicBezTo>
                    <a:pt x="1311641" y="4696736"/>
                    <a:pt x="1391972" y="4805064"/>
                    <a:pt x="1474795" y="4924985"/>
                  </a:cubicBezTo>
                  <a:cubicBezTo>
                    <a:pt x="1767682" y="5349278"/>
                    <a:pt x="2068172" y="5650948"/>
                    <a:pt x="2393691" y="5846995"/>
                  </a:cubicBezTo>
                  <a:cubicBezTo>
                    <a:pt x="2738735" y="6054891"/>
                    <a:pt x="3133971" y="6155876"/>
                    <a:pt x="3601805" y="6155876"/>
                  </a:cubicBezTo>
                  <a:cubicBezTo>
                    <a:pt x="3867305" y="6155876"/>
                    <a:pt x="4114196" y="6093405"/>
                    <a:pt x="4378909" y="5959186"/>
                  </a:cubicBezTo>
                  <a:cubicBezTo>
                    <a:pt x="4650699" y="5821362"/>
                    <a:pt x="4919737" y="5620421"/>
                    <a:pt x="5218129" y="5391271"/>
                  </a:cubicBezTo>
                  <a:cubicBezTo>
                    <a:pt x="5288107" y="5337558"/>
                    <a:pt x="5357824" y="5284617"/>
                    <a:pt x="5425313" y="5233481"/>
                  </a:cubicBezTo>
                  <a:cubicBezTo>
                    <a:pt x="5739037" y="4995556"/>
                    <a:pt x="6037512" y="4769168"/>
                    <a:pt x="6254366" y="4534301"/>
                  </a:cubicBezTo>
                  <a:lnTo>
                    <a:pt x="6321679" y="4456641"/>
                  </a:lnTo>
                  <a:lnTo>
                    <a:pt x="6321679" y="5523097"/>
                  </a:lnTo>
                  <a:lnTo>
                    <a:pt x="6024428" y="5754969"/>
                  </a:lnTo>
                  <a:cubicBezTo>
                    <a:pt x="5918395" y="5835747"/>
                    <a:pt x="5810491" y="5916953"/>
                    <a:pt x="5702345" y="6000018"/>
                  </a:cubicBezTo>
                  <a:cubicBezTo>
                    <a:pt x="5466020" y="6181541"/>
                    <a:pt x="5232938" y="6357503"/>
                    <a:pt x="4988380" y="6506549"/>
                  </a:cubicBezTo>
                  <a:lnTo>
                    <a:pt x="4961490" y="6521594"/>
                  </a:lnTo>
                  <a:lnTo>
                    <a:pt x="2011326" y="6521594"/>
                  </a:lnTo>
                  <a:lnTo>
                    <a:pt x="1982893" y="6505768"/>
                  </a:lnTo>
                  <a:cubicBezTo>
                    <a:pt x="1531799" y="6233999"/>
                    <a:pt x="1157400" y="5841520"/>
                    <a:pt x="824149" y="5358682"/>
                  </a:cubicBezTo>
                  <a:cubicBezTo>
                    <a:pt x="424196" y="4779302"/>
                    <a:pt x="0" y="4381929"/>
                    <a:pt x="0" y="3630075"/>
                  </a:cubicBezTo>
                  <a:cubicBezTo>
                    <a:pt x="0" y="1625174"/>
                    <a:pt x="2089794" y="0"/>
                    <a:pt x="4150102"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7" name="Graphic 6" descr="Users">
            <a:extLst>
              <a:ext uri="{FF2B5EF4-FFF2-40B4-BE49-F238E27FC236}">
                <a16:creationId xmlns:a16="http://schemas.microsoft.com/office/drawing/2014/main" id="{8FDFF541-AB1C-BCF4-80B3-81A032817CC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708392" y="1819656"/>
            <a:ext cx="4142232" cy="4142232"/>
          </a:xfrm>
          <a:prstGeom prst="rect">
            <a:avLst/>
          </a:prstGeom>
        </p:spPr>
      </p:pic>
    </p:spTree>
    <p:extLst>
      <p:ext uri="{BB962C8B-B14F-4D97-AF65-F5344CB8AC3E}">
        <p14:creationId xmlns:p14="http://schemas.microsoft.com/office/powerpoint/2010/main" val="37387967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4" descr="One in a crowd">
            <a:extLst>
              <a:ext uri="{FF2B5EF4-FFF2-40B4-BE49-F238E27FC236}">
                <a16:creationId xmlns:a16="http://schemas.microsoft.com/office/drawing/2014/main" id="{1EDEA1D4-CD3D-3D55-9627-BF64250EA7FA}"/>
              </a:ext>
            </a:extLst>
          </p:cNvPr>
          <p:cNvPicPr>
            <a:picLocks noChangeAspect="1"/>
          </p:cNvPicPr>
          <p:nvPr/>
        </p:nvPicPr>
        <p:blipFill rotWithShape="1">
          <a:blip r:embed="rId2"/>
          <a:srcRect b="5436"/>
          <a:stretch/>
        </p:blipFill>
        <p:spPr>
          <a:xfrm>
            <a:off x="2522356" y="10"/>
            <a:ext cx="9669642" cy="6857990"/>
          </a:xfrm>
          <a:prstGeom prst="rect">
            <a:avLst/>
          </a:prstGeom>
        </p:spPr>
      </p:pic>
      <p:sp>
        <p:nvSpPr>
          <p:cNvPr id="24" name="Rectangle 23">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759B3CB-4080-CA65-102C-2D6ECFEB1576}"/>
              </a:ext>
            </a:extLst>
          </p:cNvPr>
          <p:cNvSpPr>
            <a:spLocks noGrp="1"/>
          </p:cNvSpPr>
          <p:nvPr>
            <p:ph type="ctrTitle"/>
          </p:nvPr>
        </p:nvSpPr>
        <p:spPr>
          <a:xfrm>
            <a:off x="838200" y="365125"/>
            <a:ext cx="3822189" cy="1899912"/>
          </a:xfrm>
        </p:spPr>
        <p:txBody>
          <a:bodyPr vert="horz" lIns="91440" tIns="45720" rIns="91440" bIns="45720" rtlCol="0" anchor="ctr">
            <a:normAutofit/>
          </a:bodyPr>
          <a:lstStyle/>
          <a:p>
            <a:pPr algn="l"/>
            <a:r>
              <a:rPr lang="en-US" sz="3400" dirty="0"/>
              <a:t>Role/Responsibilities and Contribution</a:t>
            </a:r>
          </a:p>
        </p:txBody>
      </p:sp>
      <p:sp>
        <p:nvSpPr>
          <p:cNvPr id="3" name="Subtitle 2">
            <a:extLst>
              <a:ext uri="{FF2B5EF4-FFF2-40B4-BE49-F238E27FC236}">
                <a16:creationId xmlns:a16="http://schemas.microsoft.com/office/drawing/2014/main" id="{5001CEC4-9CB7-7ED3-1970-57970E673DBD}"/>
              </a:ext>
            </a:extLst>
          </p:cNvPr>
          <p:cNvSpPr>
            <a:spLocks noGrp="1"/>
          </p:cNvSpPr>
          <p:nvPr>
            <p:ph type="subTitle" idx="1"/>
          </p:nvPr>
        </p:nvSpPr>
        <p:spPr>
          <a:xfrm>
            <a:off x="838200" y="2434201"/>
            <a:ext cx="3822189" cy="3742762"/>
          </a:xfrm>
        </p:spPr>
        <p:txBody>
          <a:bodyPr vert="horz" lIns="91440" tIns="45720" rIns="91440" bIns="45720" rtlCol="0">
            <a:normAutofit/>
          </a:bodyPr>
          <a:lstStyle/>
          <a:p>
            <a:pPr indent="-228600" algn="l">
              <a:buFont typeface="Arial" panose="020B0604020202020204" pitchFamily="34" charset="0"/>
              <a:buChar char="•"/>
            </a:pPr>
            <a:r>
              <a:rPr lang="en-US" sz="2000"/>
              <a:t>Nakshathra – Data Collection/ Curation, Feature Engineering</a:t>
            </a:r>
          </a:p>
          <a:p>
            <a:pPr indent="-228600" algn="l">
              <a:buFont typeface="Arial" panose="020B0604020202020204" pitchFamily="34" charset="0"/>
              <a:buChar char="•"/>
            </a:pPr>
            <a:r>
              <a:rPr lang="en-US" sz="2000"/>
              <a:t>Chinmayee – Feature Engineering, Model Development</a:t>
            </a:r>
          </a:p>
          <a:p>
            <a:pPr indent="-228600" algn="l">
              <a:buFont typeface="Arial" panose="020B0604020202020204" pitchFamily="34" charset="0"/>
              <a:buChar char="•"/>
            </a:pPr>
            <a:r>
              <a:rPr lang="en-US" sz="2000"/>
              <a:t>Lakshmi Harshita – Model development, Evaluation</a:t>
            </a:r>
          </a:p>
          <a:p>
            <a:pPr indent="-228600" algn="l">
              <a:buFont typeface="Arial" panose="020B0604020202020204" pitchFamily="34" charset="0"/>
              <a:buChar char="•"/>
            </a:pPr>
            <a:r>
              <a:rPr lang="en-US" sz="2000"/>
              <a:t>Manasa - Evaluation</a:t>
            </a:r>
          </a:p>
        </p:txBody>
      </p:sp>
    </p:spTree>
    <p:extLst>
      <p:ext uri="{BB962C8B-B14F-4D97-AF65-F5344CB8AC3E}">
        <p14:creationId xmlns:p14="http://schemas.microsoft.com/office/powerpoint/2010/main" val="2974871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a:extLst>
              <a:ext uri="{FF2B5EF4-FFF2-40B4-BE49-F238E27FC236}">
                <a16:creationId xmlns:a16="http://schemas.microsoft.com/office/drawing/2014/main" id="{7C432AFE-B3D2-4BFF-BF8F-96C27AFF1A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EF2941B8-A432-B457-E117-9393C0D08AE5}"/>
              </a:ext>
            </a:extLst>
          </p:cNvPr>
          <p:cNvPicPr>
            <a:picLocks noChangeAspect="1"/>
          </p:cNvPicPr>
          <p:nvPr/>
        </p:nvPicPr>
        <p:blipFill rotWithShape="1">
          <a:blip r:embed="rId2">
            <a:alphaModFix amt="40000"/>
          </a:blip>
          <a:srcRect l="3979" r="7576" b="-1"/>
          <a:stretch/>
        </p:blipFill>
        <p:spPr>
          <a:xfrm>
            <a:off x="20" y="10"/>
            <a:ext cx="12191979" cy="6857990"/>
          </a:xfrm>
          <a:prstGeom prst="rect">
            <a:avLst/>
          </a:prstGeom>
        </p:spPr>
      </p:pic>
      <p:sp>
        <p:nvSpPr>
          <p:cNvPr id="2" name="Title 1">
            <a:extLst>
              <a:ext uri="{FF2B5EF4-FFF2-40B4-BE49-F238E27FC236}">
                <a16:creationId xmlns:a16="http://schemas.microsoft.com/office/drawing/2014/main" id="{57DB2C43-E518-C557-861F-0D79822B78F5}"/>
              </a:ext>
            </a:extLst>
          </p:cNvPr>
          <p:cNvSpPr>
            <a:spLocks noGrp="1"/>
          </p:cNvSpPr>
          <p:nvPr>
            <p:ph type="ctrTitle"/>
          </p:nvPr>
        </p:nvSpPr>
        <p:spPr>
          <a:xfrm>
            <a:off x="841249" y="941832"/>
            <a:ext cx="10506456" cy="2057400"/>
          </a:xfrm>
        </p:spPr>
        <p:txBody>
          <a:bodyPr vert="horz" lIns="91440" tIns="45720" rIns="91440" bIns="45720" rtlCol="0" anchor="b">
            <a:normAutofit/>
          </a:bodyPr>
          <a:lstStyle/>
          <a:p>
            <a:pPr algn="l"/>
            <a:r>
              <a:rPr lang="en-US" sz="5000"/>
              <a:t>Motivation</a:t>
            </a:r>
          </a:p>
        </p:txBody>
      </p:sp>
      <p:sp>
        <p:nvSpPr>
          <p:cNvPr id="14" name="Rectangle 13">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0140"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6" name="Rectangle 15">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3241202"/>
            <a:ext cx="10506456"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Subtitle 2">
            <a:extLst>
              <a:ext uri="{FF2B5EF4-FFF2-40B4-BE49-F238E27FC236}">
                <a16:creationId xmlns:a16="http://schemas.microsoft.com/office/drawing/2014/main" id="{7F8C48C5-53D1-BA3E-AEEA-056B9B77CF31}"/>
              </a:ext>
            </a:extLst>
          </p:cNvPr>
          <p:cNvSpPr>
            <a:spLocks noGrp="1"/>
          </p:cNvSpPr>
          <p:nvPr>
            <p:ph type="subTitle" idx="1"/>
          </p:nvPr>
        </p:nvSpPr>
        <p:spPr>
          <a:xfrm>
            <a:off x="841248" y="3502152"/>
            <a:ext cx="10506456" cy="2670048"/>
          </a:xfrm>
        </p:spPr>
        <p:txBody>
          <a:bodyPr vert="horz" lIns="91440" tIns="45720" rIns="91440" bIns="45720" rtlCol="0">
            <a:normAutofit/>
          </a:bodyPr>
          <a:lstStyle/>
          <a:p>
            <a:pPr indent="-228600" algn="l">
              <a:buFont typeface="Arial" panose="020B0604020202020204" pitchFamily="34" charset="0"/>
              <a:buChar char="•"/>
            </a:pPr>
            <a:r>
              <a:rPr lang="en-US" sz="1900"/>
              <a:t>The primary reason for developing a virtual calculator that responds to hand gestures is to give people who might find it challenging to use traditional physical calculators or keyboards an alternative input option. </a:t>
            </a:r>
          </a:p>
          <a:p>
            <a:pPr indent="-228600" algn="l">
              <a:buFont typeface="Arial" panose="020B0604020202020204" pitchFamily="34" charset="0"/>
              <a:buChar char="•"/>
            </a:pPr>
            <a:r>
              <a:rPr lang="en-US" sz="1900"/>
              <a:t>The purpose of this gadget is to provide accessibility and convenience, particularly for those who are physically limited or have disabilities or injuries that prevent them from using their hands normally. </a:t>
            </a:r>
          </a:p>
          <a:p>
            <a:pPr indent="-228600" algn="l">
              <a:buFont typeface="Arial" panose="020B0604020202020204" pitchFamily="34" charset="0"/>
              <a:buChar char="•"/>
            </a:pPr>
            <a:r>
              <a:rPr lang="en-US" sz="1900"/>
              <a:t>Furthermore, the creation of a virtual calculator that responds to hand gestures is a creative application of technology that could pave the way for future developments in gesture recognition and hands-free control of other devices.</a:t>
            </a:r>
          </a:p>
          <a:p>
            <a:pPr indent="-228600" algn="l">
              <a:buFont typeface="Arial" panose="020B0604020202020204" pitchFamily="34" charset="0"/>
              <a:buChar char="•"/>
            </a:pPr>
            <a:endParaRPr lang="en-US" sz="1900"/>
          </a:p>
        </p:txBody>
      </p:sp>
    </p:spTree>
    <p:extLst>
      <p:ext uri="{BB962C8B-B14F-4D97-AF65-F5344CB8AC3E}">
        <p14:creationId xmlns:p14="http://schemas.microsoft.com/office/powerpoint/2010/main" val="2360507182"/>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A6EFC7BB-64AE-45E4-90F7-BA062F86E7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Rectangle 17">
            <a:extLst>
              <a:ext uri="{FF2B5EF4-FFF2-40B4-BE49-F238E27FC236}">
                <a16:creationId xmlns:a16="http://schemas.microsoft.com/office/drawing/2014/main" id="{9FB5B51E-2110-4BFE-90CE-A5C01B4839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5" name="Picture 4" descr="Close-up of a weather vane">
            <a:extLst>
              <a:ext uri="{FF2B5EF4-FFF2-40B4-BE49-F238E27FC236}">
                <a16:creationId xmlns:a16="http://schemas.microsoft.com/office/drawing/2014/main" id="{A0E35FF5-CC6E-BBF4-B967-7899B1489540}"/>
              </a:ext>
            </a:extLst>
          </p:cNvPr>
          <p:cNvPicPr>
            <a:picLocks noChangeAspect="1"/>
          </p:cNvPicPr>
          <p:nvPr/>
        </p:nvPicPr>
        <p:blipFill rotWithShape="1">
          <a:blip r:embed="rId2">
            <a:alphaModFix amt="60000"/>
          </a:blip>
          <a:srcRect t="15730"/>
          <a:stretch/>
        </p:blipFill>
        <p:spPr>
          <a:xfrm>
            <a:off x="20" y="10"/>
            <a:ext cx="12191979" cy="6857990"/>
          </a:xfrm>
          <a:prstGeom prst="rect">
            <a:avLst/>
          </a:prstGeom>
        </p:spPr>
      </p:pic>
      <p:sp>
        <p:nvSpPr>
          <p:cNvPr id="2" name="Title 1">
            <a:extLst>
              <a:ext uri="{FF2B5EF4-FFF2-40B4-BE49-F238E27FC236}">
                <a16:creationId xmlns:a16="http://schemas.microsoft.com/office/drawing/2014/main" id="{B7385464-4C6C-8B3A-1A87-11658016C3A3}"/>
              </a:ext>
            </a:extLst>
          </p:cNvPr>
          <p:cNvSpPr>
            <a:spLocks noGrp="1"/>
          </p:cNvSpPr>
          <p:nvPr>
            <p:ph type="ctrTitle"/>
          </p:nvPr>
        </p:nvSpPr>
        <p:spPr>
          <a:xfrm>
            <a:off x="838200" y="1387056"/>
            <a:ext cx="9144000" cy="2513271"/>
          </a:xfrm>
        </p:spPr>
        <p:txBody>
          <a:bodyPr>
            <a:normAutofit/>
          </a:bodyPr>
          <a:lstStyle/>
          <a:p>
            <a:pPr algn="l"/>
            <a:r>
              <a:rPr lang="en-US" sz="5200">
                <a:solidFill>
                  <a:srgbClr val="FFFFFF"/>
                </a:solidFill>
              </a:rPr>
              <a:t>Objectives</a:t>
            </a:r>
          </a:p>
        </p:txBody>
      </p:sp>
      <p:sp>
        <p:nvSpPr>
          <p:cNvPr id="3" name="Subtitle 2">
            <a:extLst>
              <a:ext uri="{FF2B5EF4-FFF2-40B4-BE49-F238E27FC236}">
                <a16:creationId xmlns:a16="http://schemas.microsoft.com/office/drawing/2014/main" id="{042F7CC3-1153-DED6-416E-EC36E8F3C30C}"/>
              </a:ext>
            </a:extLst>
          </p:cNvPr>
          <p:cNvSpPr>
            <a:spLocks noGrp="1"/>
          </p:cNvSpPr>
          <p:nvPr>
            <p:ph type="subTitle" idx="1"/>
          </p:nvPr>
        </p:nvSpPr>
        <p:spPr>
          <a:xfrm>
            <a:off x="859970" y="4072044"/>
            <a:ext cx="9122229" cy="1671567"/>
          </a:xfrm>
        </p:spPr>
        <p:txBody>
          <a:bodyPr>
            <a:normAutofit/>
          </a:bodyPr>
          <a:lstStyle/>
          <a:p>
            <a:pPr algn="l"/>
            <a:r>
              <a:rPr lang="en-US" sz="1500" dirty="0">
                <a:solidFill>
                  <a:srgbClr val="FFFFFF"/>
                </a:solidFill>
              </a:rPr>
              <a:t>The major goal of developing a hand gesture-controlled virtual calculator is to offer an accessible, practical, and creative alternate input method for doing computations. For persons who would find it challenging to use conventional physical calculators or keyboards, such as those with disabilities or injuries, the device intends to enhance the user experience. </a:t>
            </a:r>
          </a:p>
          <a:p>
            <a:pPr algn="l"/>
            <a:r>
              <a:rPr lang="en-US" sz="1500" dirty="0">
                <a:solidFill>
                  <a:srgbClr val="FFFFFF"/>
                </a:solidFill>
              </a:rPr>
              <a:t>The overall goal of a hand gesture-controlled virtual calculator is to increase technology's usability, accessibility, and innovation while also enhancing the user experience for people who might find it challenging to use conventional input techniques. </a:t>
            </a:r>
          </a:p>
        </p:txBody>
      </p:sp>
    </p:spTree>
    <p:extLst>
      <p:ext uri="{BB962C8B-B14F-4D97-AF65-F5344CB8AC3E}">
        <p14:creationId xmlns:p14="http://schemas.microsoft.com/office/powerpoint/2010/main" val="5891921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Slide Background Fill">
            <a:extLst>
              <a:ext uri="{FF2B5EF4-FFF2-40B4-BE49-F238E27FC236}">
                <a16:creationId xmlns:a16="http://schemas.microsoft.com/office/drawing/2014/main" id="{C7D023E4-8DE1-436E-9847-ED6A4B4B04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1"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Color Cover">
            <a:extLst>
              <a:ext uri="{FF2B5EF4-FFF2-40B4-BE49-F238E27FC236}">
                <a16:creationId xmlns:a16="http://schemas.microsoft.com/office/drawing/2014/main" id="{8B2B1708-8CE4-4A20-94F5-55118AE2CB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1" y="0"/>
            <a:ext cx="12188949"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6" name="Group 35">
            <a:extLst>
              <a:ext uri="{FF2B5EF4-FFF2-40B4-BE49-F238E27FC236}">
                <a16:creationId xmlns:a16="http://schemas.microsoft.com/office/drawing/2014/main" id="{1F9866A9-B167-4D75-8F7F-360025AD6B4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7167"/>
            <a:ext cx="12188952" cy="3490956"/>
            <a:chOff x="651279" y="598259"/>
            <a:chExt cx="10889442" cy="5680742"/>
          </a:xfrm>
        </p:grpSpPr>
        <p:sp>
          <p:nvSpPr>
            <p:cNvPr id="37" name="Color">
              <a:extLst>
                <a:ext uri="{FF2B5EF4-FFF2-40B4-BE49-F238E27FC236}">
                  <a16:creationId xmlns:a16="http://schemas.microsoft.com/office/drawing/2014/main" id="{C2DD07C1-6CFB-48E5-AD0E-AC091042BB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Color">
              <a:extLst>
                <a:ext uri="{FF2B5EF4-FFF2-40B4-BE49-F238E27FC236}">
                  <a16:creationId xmlns:a16="http://schemas.microsoft.com/office/drawing/2014/main" id="{F9A8FC0F-BD29-4D9A-ABF1-D75E3A2691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27" name="Graphic 6" descr="Head with Gears">
            <a:extLst>
              <a:ext uri="{FF2B5EF4-FFF2-40B4-BE49-F238E27FC236}">
                <a16:creationId xmlns:a16="http://schemas.microsoft.com/office/drawing/2014/main" id="{297E39CF-B88A-DC41-335C-0A253551B24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805030" y="1065276"/>
            <a:ext cx="4727448" cy="4727448"/>
          </a:xfrm>
          <a:prstGeom prst="rect">
            <a:avLst/>
          </a:prstGeom>
        </p:spPr>
      </p:pic>
      <p:grpSp>
        <p:nvGrpSpPr>
          <p:cNvPr id="40" name="Group 39">
            <a:extLst>
              <a:ext uri="{FF2B5EF4-FFF2-40B4-BE49-F238E27FC236}">
                <a16:creationId xmlns:a16="http://schemas.microsoft.com/office/drawing/2014/main" id="{E27AF472-EAE3-4572-AB69-B92BD10DBC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41" name="Freeform: Shape 40">
              <a:extLst>
                <a:ext uri="{FF2B5EF4-FFF2-40B4-BE49-F238E27FC236}">
                  <a16:creationId xmlns:a16="http://schemas.microsoft.com/office/drawing/2014/main" id="{BF4DB9D2-6215-420C-874C-82EADF8C6C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42" name="Freeform: Shape 41">
              <a:extLst>
                <a:ext uri="{FF2B5EF4-FFF2-40B4-BE49-F238E27FC236}">
                  <a16:creationId xmlns:a16="http://schemas.microsoft.com/office/drawing/2014/main" id="{1F003139-C97C-44FA-B139-32E4DFDCE9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43" name="Freeform: Shape 42">
              <a:extLst>
                <a:ext uri="{FF2B5EF4-FFF2-40B4-BE49-F238E27FC236}">
                  <a16:creationId xmlns:a16="http://schemas.microsoft.com/office/drawing/2014/main" id="{5CE4DD6E-8CEA-45EE-B630-DBC22144D8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44" name="Freeform: Shape 43">
              <a:extLst>
                <a:ext uri="{FF2B5EF4-FFF2-40B4-BE49-F238E27FC236}">
                  <a16:creationId xmlns:a16="http://schemas.microsoft.com/office/drawing/2014/main" id="{A4372F7F-AA3C-470B-AA61-7C35B7722C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45" name="Freeform: Shape 44">
              <a:extLst>
                <a:ext uri="{FF2B5EF4-FFF2-40B4-BE49-F238E27FC236}">
                  <a16:creationId xmlns:a16="http://schemas.microsoft.com/office/drawing/2014/main" id="{34B605BF-D199-43DD-9328-E99F2ADFC6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46" name="Freeform: Shape 45">
              <a:extLst>
                <a:ext uri="{FF2B5EF4-FFF2-40B4-BE49-F238E27FC236}">
                  <a16:creationId xmlns:a16="http://schemas.microsoft.com/office/drawing/2014/main" id="{E5D42A77-7336-4A35-8922-8098A16AA2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47" name="Freeform: Shape 46">
              <a:extLst>
                <a:ext uri="{FF2B5EF4-FFF2-40B4-BE49-F238E27FC236}">
                  <a16:creationId xmlns:a16="http://schemas.microsoft.com/office/drawing/2014/main" id="{7401EE7D-B85D-4C10-AB8C-71884EFB11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E715DDEF-ABEE-2BA8-3132-6B8A9E1CD585}"/>
              </a:ext>
            </a:extLst>
          </p:cNvPr>
          <p:cNvSpPr>
            <a:spLocks noGrp="1"/>
          </p:cNvSpPr>
          <p:nvPr>
            <p:ph type="ctrTitle"/>
          </p:nvPr>
        </p:nvSpPr>
        <p:spPr>
          <a:xfrm>
            <a:off x="789708" y="1014574"/>
            <a:ext cx="5633531" cy="2226769"/>
          </a:xfrm>
        </p:spPr>
        <p:txBody>
          <a:bodyPr vert="horz" lIns="91440" tIns="45720" rIns="91440" bIns="45720" rtlCol="0" anchor="ctr">
            <a:normAutofit/>
          </a:bodyPr>
          <a:lstStyle/>
          <a:p>
            <a:pPr algn="l"/>
            <a:r>
              <a:rPr lang="en-US" sz="4800" kern="1200" dirty="0">
                <a:solidFill>
                  <a:schemeClr val="bg1"/>
                </a:solidFill>
                <a:latin typeface="+mj-lt"/>
                <a:ea typeface="+mj-ea"/>
                <a:cs typeface="+mj-cs"/>
              </a:rPr>
              <a:t>Related Works</a:t>
            </a:r>
          </a:p>
        </p:txBody>
      </p:sp>
      <p:sp>
        <p:nvSpPr>
          <p:cNvPr id="3" name="Subtitle 2">
            <a:extLst>
              <a:ext uri="{FF2B5EF4-FFF2-40B4-BE49-F238E27FC236}">
                <a16:creationId xmlns:a16="http://schemas.microsoft.com/office/drawing/2014/main" id="{E6A982A3-89AB-E23D-D69D-0F3AAC9394BE}"/>
              </a:ext>
            </a:extLst>
          </p:cNvPr>
          <p:cNvSpPr>
            <a:spLocks noGrp="1"/>
          </p:cNvSpPr>
          <p:nvPr>
            <p:ph type="subTitle" idx="1"/>
          </p:nvPr>
        </p:nvSpPr>
        <p:spPr>
          <a:xfrm>
            <a:off x="789707" y="3640632"/>
            <a:ext cx="6936310" cy="3217368"/>
          </a:xfrm>
        </p:spPr>
        <p:txBody>
          <a:bodyPr vert="horz" lIns="91440" tIns="45720" rIns="91440" bIns="45720" rtlCol="0" anchor="ctr">
            <a:noAutofit/>
          </a:bodyPr>
          <a:lstStyle/>
          <a:p>
            <a:pPr marL="0" marR="0" algn="just">
              <a:spcBef>
                <a:spcPts val="0"/>
              </a:spcBef>
              <a:spcAft>
                <a:spcPts val="0"/>
              </a:spcAft>
            </a:pPr>
            <a:r>
              <a:rPr lang="en-US" sz="1800" dirty="0">
                <a:solidFill>
                  <a:srgbClr val="000000"/>
                </a:solidFill>
                <a:effectLst/>
                <a:latin typeface="Times New Roman" panose="02020603050405020304" pitchFamily="18" charset="0"/>
                <a:ea typeface="Times New Roman" panose="02020603050405020304" pitchFamily="18" charset="0"/>
              </a:rPr>
              <a:t>We see diverse applications of hand gestures in everyday life. Following </a:t>
            </a:r>
            <a:r>
              <a:rPr lang="en-US" sz="1800" dirty="0">
                <a:effectLst/>
                <a:latin typeface="Times New Roman" panose="02020603050405020304" pitchFamily="18" charset="0"/>
                <a:ea typeface="Times New Roman" panose="02020603050405020304" pitchFamily="18" charset="0"/>
              </a:rPr>
              <a:t>are a few works related to hand gesture recognition:</a:t>
            </a:r>
          </a:p>
          <a:p>
            <a:pPr marL="342900" marR="0" lvl="0" indent="-342900" algn="just">
              <a:spcBef>
                <a:spcPts val="0"/>
              </a:spcBef>
              <a:spcAft>
                <a:spcPts val="0"/>
              </a:spcAft>
              <a:buFont typeface="Arial" panose="020B0604020202020204" pitchFamily="34" charset="0"/>
              <a:buChar char="•"/>
            </a:pPr>
            <a:r>
              <a:rPr lang="en-US" sz="1800" dirty="0">
                <a:solidFill>
                  <a:srgbClr val="000000"/>
                </a:solidFill>
                <a:effectLst/>
                <a:latin typeface="Times New Roman" panose="02020603050405020304" pitchFamily="18" charset="0"/>
                <a:ea typeface="Times New Roman" panose="02020603050405020304" pitchFamily="18" charset="0"/>
              </a:rPr>
              <a:t>A Hierarchical Hand Gesture Recognition Framework for Sports Referee Training-Based EMG and Accelerometer Sensors.</a:t>
            </a:r>
            <a:endParaRPr lang="en-US" sz="1800" dirty="0">
              <a:effectLst/>
              <a:latin typeface="Times New Roman" panose="02020603050405020304" pitchFamily="18" charset="0"/>
              <a:ea typeface="Times New Roman" panose="02020603050405020304" pitchFamily="18" charset="0"/>
            </a:endParaRPr>
          </a:p>
          <a:p>
            <a:pPr marL="342900" marR="0" lvl="0" indent="-342900" algn="just">
              <a:spcBef>
                <a:spcPts val="0"/>
              </a:spcBef>
              <a:spcAft>
                <a:spcPts val="0"/>
              </a:spcAft>
              <a:buFont typeface="Arial" panose="020B0604020202020204" pitchFamily="34" charset="0"/>
              <a:buChar char="•"/>
            </a:pPr>
            <a:r>
              <a:rPr lang="en-US" sz="1800" dirty="0">
                <a:solidFill>
                  <a:srgbClr val="000000"/>
                </a:solidFill>
                <a:effectLst/>
                <a:latin typeface="Times New Roman" panose="02020603050405020304" pitchFamily="18" charset="0"/>
                <a:ea typeface="Times New Roman" panose="02020603050405020304" pitchFamily="18" charset="0"/>
              </a:rPr>
              <a:t>A Kinect-based gesture recognition approach for a natural human-robot interface.</a:t>
            </a:r>
            <a:endParaRPr lang="en-US" sz="1800" dirty="0">
              <a:effectLst/>
              <a:latin typeface="Times New Roman" panose="02020603050405020304" pitchFamily="18" charset="0"/>
              <a:ea typeface="Times New Roman" panose="02020603050405020304" pitchFamily="18" charset="0"/>
            </a:endParaRPr>
          </a:p>
          <a:p>
            <a:pPr marL="342900" marR="0" lvl="0" indent="-342900" algn="just">
              <a:spcBef>
                <a:spcPts val="0"/>
              </a:spcBef>
              <a:spcAft>
                <a:spcPts val="0"/>
              </a:spcAft>
              <a:buFont typeface="Arial" panose="020B0604020202020204" pitchFamily="34" charset="0"/>
              <a:buChar char="•"/>
            </a:pPr>
            <a:r>
              <a:rPr lang="en-US" sz="1800" dirty="0">
                <a:solidFill>
                  <a:srgbClr val="000000"/>
                </a:solidFill>
                <a:effectLst/>
                <a:latin typeface="Times New Roman" panose="02020603050405020304" pitchFamily="18" charset="0"/>
                <a:ea typeface="Times New Roman" panose="02020603050405020304" pitchFamily="18" charset="0"/>
              </a:rPr>
              <a:t>Glove-based hand gesture recognition sign language translator using a capacitive touch sensor.</a:t>
            </a:r>
            <a:endParaRPr lang="en-US" sz="1800" dirty="0">
              <a:effectLst/>
              <a:latin typeface="Times New Roman" panose="02020603050405020304" pitchFamily="18" charset="0"/>
              <a:ea typeface="Times New Roman" panose="02020603050405020304" pitchFamily="18" charset="0"/>
            </a:endParaRPr>
          </a:p>
          <a:p>
            <a:pPr marL="342900" marR="0" lvl="0" indent="-342900" algn="just">
              <a:spcBef>
                <a:spcPts val="0"/>
              </a:spcBef>
              <a:spcAft>
                <a:spcPts val="0"/>
              </a:spcAft>
              <a:buFont typeface="Arial" panose="020B0604020202020204" pitchFamily="34" charset="0"/>
              <a:buChar char="•"/>
            </a:pPr>
            <a:r>
              <a:rPr lang="en-US" sz="1800" dirty="0">
                <a:solidFill>
                  <a:srgbClr val="000000"/>
                </a:solidFill>
                <a:effectLst/>
                <a:latin typeface="Times New Roman" panose="02020603050405020304" pitchFamily="18" charset="0"/>
                <a:ea typeface="Times New Roman" panose="02020603050405020304" pitchFamily="18" charset="0"/>
              </a:rPr>
              <a:t>On-device Real-time Hand Tracking.</a:t>
            </a:r>
            <a:endParaRPr lang="en-US" sz="1800" dirty="0">
              <a:effectLst/>
              <a:latin typeface="Times New Roman" panose="02020603050405020304" pitchFamily="18" charset="0"/>
              <a:ea typeface="Times New Roman" panose="02020603050405020304" pitchFamily="18" charset="0"/>
            </a:endParaRPr>
          </a:p>
          <a:p>
            <a:pPr marL="342900" marR="0" lvl="0" indent="-342900" algn="just">
              <a:spcBef>
                <a:spcPts val="0"/>
              </a:spcBef>
              <a:spcAft>
                <a:spcPts val="0"/>
              </a:spcAft>
              <a:buFont typeface="Arial" panose="020B0604020202020204" pitchFamily="34" charset="0"/>
              <a:buChar char="•"/>
            </a:pPr>
            <a:r>
              <a:rPr lang="en-US" sz="1800" dirty="0">
                <a:solidFill>
                  <a:srgbClr val="000000"/>
                </a:solidFill>
                <a:effectLst/>
                <a:latin typeface="Times New Roman" panose="02020603050405020304" pitchFamily="18" charset="0"/>
                <a:ea typeface="Times New Roman" panose="02020603050405020304" pitchFamily="18" charset="0"/>
              </a:rPr>
              <a:t>Hand Gesture Recognition using Infrared Imagery Provided by Leap Motion Controller.</a:t>
            </a:r>
            <a:endParaRPr lang="en-US" sz="1800" dirty="0">
              <a:effectLst/>
              <a:latin typeface="Times New Roman" panose="02020603050405020304" pitchFamily="18" charset="0"/>
              <a:ea typeface="Times New Roman" panose="02020603050405020304" pitchFamily="18" charset="0"/>
            </a:endParaRPr>
          </a:p>
          <a:p>
            <a:pPr marL="342900" marR="0" lvl="0" indent="-342900" algn="just">
              <a:spcBef>
                <a:spcPts val="0"/>
              </a:spcBef>
              <a:spcAft>
                <a:spcPts val="0"/>
              </a:spcAft>
              <a:buFont typeface="Arial" panose="020B0604020202020204" pitchFamily="34" charset="0"/>
              <a:buChar char="•"/>
            </a:pPr>
            <a:r>
              <a:rPr lang="en-US" sz="1800" dirty="0">
                <a:solidFill>
                  <a:srgbClr val="000000"/>
                </a:solidFill>
                <a:effectLst/>
                <a:latin typeface="Times New Roman" panose="02020603050405020304" pitchFamily="18" charset="0"/>
                <a:ea typeface="Times New Roman" panose="02020603050405020304" pitchFamily="18" charset="0"/>
              </a:rPr>
              <a:t>Real-Time Hand Gesture Spotting and Recognition Using RGB-D Camera and 3D Convolutional Neural Network.</a:t>
            </a:r>
            <a:endParaRPr lang="en-US" sz="18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5989960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Slide Background Fill">
            <a:extLst>
              <a:ext uri="{FF2B5EF4-FFF2-40B4-BE49-F238E27FC236}">
                <a16:creationId xmlns:a16="http://schemas.microsoft.com/office/drawing/2014/main" id="{C7D023E4-8DE1-436E-9847-ED6A4B4B04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1"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Color Cover">
            <a:extLst>
              <a:ext uri="{FF2B5EF4-FFF2-40B4-BE49-F238E27FC236}">
                <a16:creationId xmlns:a16="http://schemas.microsoft.com/office/drawing/2014/main" id="{8B2B1708-8CE4-4A20-94F5-55118AE2CB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1" y="0"/>
            <a:ext cx="12188949"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4" name="Group 13">
            <a:extLst>
              <a:ext uri="{FF2B5EF4-FFF2-40B4-BE49-F238E27FC236}">
                <a16:creationId xmlns:a16="http://schemas.microsoft.com/office/drawing/2014/main" id="{1F9866A9-B167-4D75-8F7F-360025AD6B4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7167"/>
            <a:ext cx="12188952" cy="3490956"/>
            <a:chOff x="651279" y="598259"/>
            <a:chExt cx="10889442" cy="5680742"/>
          </a:xfrm>
        </p:grpSpPr>
        <p:sp>
          <p:nvSpPr>
            <p:cNvPr id="15" name="Color">
              <a:extLst>
                <a:ext uri="{FF2B5EF4-FFF2-40B4-BE49-F238E27FC236}">
                  <a16:creationId xmlns:a16="http://schemas.microsoft.com/office/drawing/2014/main" id="{C2DD07C1-6CFB-48E5-AD0E-AC091042BB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Color">
              <a:extLst>
                <a:ext uri="{FF2B5EF4-FFF2-40B4-BE49-F238E27FC236}">
                  <a16:creationId xmlns:a16="http://schemas.microsoft.com/office/drawing/2014/main" id="{F9A8FC0F-BD29-4D9A-ABF1-D75E3A2691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7" name="Graphic 6" descr="Warning">
            <a:extLst>
              <a:ext uri="{FF2B5EF4-FFF2-40B4-BE49-F238E27FC236}">
                <a16:creationId xmlns:a16="http://schemas.microsoft.com/office/drawing/2014/main" id="{EE130D30-E579-A1F4-6C43-10E94AA8F73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805030" y="1065276"/>
            <a:ext cx="4727448" cy="4727448"/>
          </a:xfrm>
          <a:prstGeom prst="rect">
            <a:avLst/>
          </a:prstGeom>
        </p:spPr>
      </p:pic>
      <p:grpSp>
        <p:nvGrpSpPr>
          <p:cNvPr id="18" name="Group 17">
            <a:extLst>
              <a:ext uri="{FF2B5EF4-FFF2-40B4-BE49-F238E27FC236}">
                <a16:creationId xmlns:a16="http://schemas.microsoft.com/office/drawing/2014/main" id="{E27AF472-EAE3-4572-AB69-B92BD10DBC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19" name="Freeform: Shape 18">
              <a:extLst>
                <a:ext uri="{FF2B5EF4-FFF2-40B4-BE49-F238E27FC236}">
                  <a16:creationId xmlns:a16="http://schemas.microsoft.com/office/drawing/2014/main" id="{BF4DB9D2-6215-420C-874C-82EADF8C6C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0" name="Freeform: Shape 19">
              <a:extLst>
                <a:ext uri="{FF2B5EF4-FFF2-40B4-BE49-F238E27FC236}">
                  <a16:creationId xmlns:a16="http://schemas.microsoft.com/office/drawing/2014/main" id="{1F003139-C97C-44FA-B139-32E4DFDCE9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1" name="Freeform: Shape 20">
              <a:extLst>
                <a:ext uri="{FF2B5EF4-FFF2-40B4-BE49-F238E27FC236}">
                  <a16:creationId xmlns:a16="http://schemas.microsoft.com/office/drawing/2014/main" id="{5CE4DD6E-8CEA-45EE-B630-DBC22144D8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2" name="Freeform: Shape 21">
              <a:extLst>
                <a:ext uri="{FF2B5EF4-FFF2-40B4-BE49-F238E27FC236}">
                  <a16:creationId xmlns:a16="http://schemas.microsoft.com/office/drawing/2014/main" id="{A4372F7F-AA3C-470B-AA61-7C35B7722C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Freeform: Shape 22">
              <a:extLst>
                <a:ext uri="{FF2B5EF4-FFF2-40B4-BE49-F238E27FC236}">
                  <a16:creationId xmlns:a16="http://schemas.microsoft.com/office/drawing/2014/main" id="{34B605BF-D199-43DD-9328-E99F2ADFC6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4" name="Freeform: Shape 23">
              <a:extLst>
                <a:ext uri="{FF2B5EF4-FFF2-40B4-BE49-F238E27FC236}">
                  <a16:creationId xmlns:a16="http://schemas.microsoft.com/office/drawing/2014/main" id="{E5D42A77-7336-4A35-8922-8098A16AA2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5" name="Freeform: Shape 24">
              <a:extLst>
                <a:ext uri="{FF2B5EF4-FFF2-40B4-BE49-F238E27FC236}">
                  <a16:creationId xmlns:a16="http://schemas.microsoft.com/office/drawing/2014/main" id="{7401EE7D-B85D-4C10-AB8C-71884EFB11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8F13990C-E1DD-DB34-9A2A-E65B3D692E66}"/>
              </a:ext>
            </a:extLst>
          </p:cNvPr>
          <p:cNvSpPr>
            <a:spLocks noGrp="1"/>
          </p:cNvSpPr>
          <p:nvPr>
            <p:ph type="ctrTitle"/>
          </p:nvPr>
        </p:nvSpPr>
        <p:spPr>
          <a:xfrm>
            <a:off x="789708" y="1014574"/>
            <a:ext cx="5633531" cy="2226769"/>
          </a:xfrm>
        </p:spPr>
        <p:txBody>
          <a:bodyPr anchor="ctr">
            <a:normAutofit/>
          </a:bodyPr>
          <a:lstStyle/>
          <a:p>
            <a:pPr algn="l"/>
            <a:r>
              <a:rPr lang="en-US" sz="4800" dirty="0">
                <a:solidFill>
                  <a:schemeClr val="bg1"/>
                </a:solidFill>
              </a:rPr>
              <a:t>Problem Statement</a:t>
            </a:r>
          </a:p>
        </p:txBody>
      </p:sp>
      <p:sp>
        <p:nvSpPr>
          <p:cNvPr id="3" name="Subtitle 2">
            <a:extLst>
              <a:ext uri="{FF2B5EF4-FFF2-40B4-BE49-F238E27FC236}">
                <a16:creationId xmlns:a16="http://schemas.microsoft.com/office/drawing/2014/main" id="{7631D9E8-6391-2172-3EE2-88AF1B509E04}"/>
              </a:ext>
            </a:extLst>
          </p:cNvPr>
          <p:cNvSpPr>
            <a:spLocks noGrp="1"/>
          </p:cNvSpPr>
          <p:nvPr>
            <p:ph type="subTitle" idx="1"/>
          </p:nvPr>
        </p:nvSpPr>
        <p:spPr>
          <a:xfrm>
            <a:off x="789708" y="3640633"/>
            <a:ext cx="5631417" cy="2487212"/>
          </a:xfrm>
        </p:spPr>
        <p:txBody>
          <a:bodyPr anchor="ctr">
            <a:normAutofit/>
          </a:bodyPr>
          <a:lstStyle/>
          <a:p>
            <a:pPr algn="l"/>
            <a:r>
              <a:rPr lang="en-US" sz="2000" dirty="0">
                <a:effectLst/>
                <a:latin typeface="Calibri" panose="020F0502020204030204" pitchFamily="34" charset="0"/>
              </a:rPr>
              <a:t>The way we engage with the system may be constrained by traditional interface methods like the keyboard, mouse, touchscreen, etc. To communicate with any of these systems, physical contact is necessary. People with disabilities or injuries may find it difficult to operate traditional physical calculators or keyboards.</a:t>
            </a:r>
          </a:p>
          <a:p>
            <a:pPr algn="l"/>
            <a:endParaRPr lang="en-US" sz="1500" dirty="0">
              <a:solidFill>
                <a:schemeClr val="tx2"/>
              </a:solidFill>
            </a:endParaRPr>
          </a:p>
        </p:txBody>
      </p:sp>
    </p:spTree>
    <p:extLst>
      <p:ext uri="{BB962C8B-B14F-4D97-AF65-F5344CB8AC3E}">
        <p14:creationId xmlns:p14="http://schemas.microsoft.com/office/powerpoint/2010/main" val="17224297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FB5B0058-AF13-4859-B429-4EDDE2A26F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A63F648-2AC2-4FE3-86DF-E3D90F478313}"/>
              </a:ext>
            </a:extLst>
          </p:cNvPr>
          <p:cNvSpPr>
            <a:spLocks noGrp="1"/>
          </p:cNvSpPr>
          <p:nvPr>
            <p:ph type="ctrTitle"/>
          </p:nvPr>
        </p:nvSpPr>
        <p:spPr>
          <a:xfrm>
            <a:off x="728663" y="1422400"/>
            <a:ext cx="5367337" cy="2387600"/>
          </a:xfrm>
        </p:spPr>
        <p:txBody>
          <a:bodyPr>
            <a:normAutofit/>
          </a:bodyPr>
          <a:lstStyle/>
          <a:p>
            <a:pPr algn="l"/>
            <a:r>
              <a:rPr lang="en-US" sz="5000">
                <a:solidFill>
                  <a:schemeClr val="bg1"/>
                </a:solidFill>
              </a:rPr>
              <a:t>Proposed Solution</a:t>
            </a:r>
            <a:endParaRPr lang="en-US" sz="5000" dirty="0">
              <a:solidFill>
                <a:schemeClr val="bg1"/>
              </a:solidFill>
            </a:endParaRPr>
          </a:p>
        </p:txBody>
      </p:sp>
      <p:sp>
        <p:nvSpPr>
          <p:cNvPr id="3" name="Subtitle 2">
            <a:extLst>
              <a:ext uri="{FF2B5EF4-FFF2-40B4-BE49-F238E27FC236}">
                <a16:creationId xmlns:a16="http://schemas.microsoft.com/office/drawing/2014/main" id="{F723DF69-873E-98AB-AA92-97006D3ADCEE}"/>
              </a:ext>
            </a:extLst>
          </p:cNvPr>
          <p:cNvSpPr>
            <a:spLocks noGrp="1"/>
          </p:cNvSpPr>
          <p:nvPr>
            <p:ph type="subTitle" idx="1"/>
          </p:nvPr>
        </p:nvSpPr>
        <p:spPr>
          <a:xfrm>
            <a:off x="728663" y="3902075"/>
            <a:ext cx="5367337" cy="1655762"/>
          </a:xfrm>
        </p:spPr>
        <p:txBody>
          <a:bodyPr>
            <a:normAutofit/>
          </a:bodyPr>
          <a:lstStyle/>
          <a:p>
            <a:pPr algn="l"/>
            <a:r>
              <a:rPr lang="en-US" sz="1900">
                <a:solidFill>
                  <a:schemeClr val="bg1"/>
                </a:solidFill>
                <a:effectLst/>
                <a:latin typeface="Calibri" panose="020F0502020204030204" pitchFamily="34" charset="0"/>
              </a:rPr>
              <a:t>We would like to develop a gesture recognition system capable of recognizing different hand gestures and to operate a three-digit calculator capable of performing various arithmetic operations such as addition, subtraction, multiplication, division and modulus among others. </a:t>
            </a:r>
            <a:endParaRPr lang="en-US" sz="1900">
              <a:solidFill>
                <a:schemeClr val="bg1"/>
              </a:solidFill>
            </a:endParaRPr>
          </a:p>
          <a:p>
            <a:pPr algn="l"/>
            <a:endParaRPr lang="en-US" sz="1900" dirty="0">
              <a:solidFill>
                <a:schemeClr val="bg1"/>
              </a:solidFill>
            </a:endParaRPr>
          </a:p>
        </p:txBody>
      </p:sp>
      <p:sp>
        <p:nvSpPr>
          <p:cNvPr id="33" name="Rectangle 32">
            <a:extLst>
              <a:ext uri="{FF2B5EF4-FFF2-40B4-BE49-F238E27FC236}">
                <a16:creationId xmlns:a16="http://schemas.microsoft.com/office/drawing/2014/main" id="{1A89CBBC-7743-43D9-A324-25CB472E9B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34112" y="638849"/>
            <a:ext cx="5505449" cy="547564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image9.png" descr="A picture containing text&#10;&#10;Description automatically generated">
            <a:extLst>
              <a:ext uri="{FF2B5EF4-FFF2-40B4-BE49-F238E27FC236}">
                <a16:creationId xmlns:a16="http://schemas.microsoft.com/office/drawing/2014/main" id="{794B15A4-01E6-F50F-D0BC-7EAB48130A11}"/>
              </a:ext>
            </a:extLst>
          </p:cNvPr>
          <p:cNvPicPr/>
          <p:nvPr/>
        </p:nvPicPr>
        <p:blipFill>
          <a:blip r:embed="rId2"/>
          <a:stretch>
            <a:fillRect/>
          </a:stretch>
        </p:blipFill>
        <p:spPr>
          <a:xfrm>
            <a:off x="6583776" y="2060996"/>
            <a:ext cx="4806120" cy="2631350"/>
          </a:xfrm>
          <a:prstGeom prst="rect">
            <a:avLst/>
          </a:prstGeom>
        </p:spPr>
      </p:pic>
    </p:spTree>
    <p:extLst>
      <p:ext uri="{BB962C8B-B14F-4D97-AF65-F5344CB8AC3E}">
        <p14:creationId xmlns:p14="http://schemas.microsoft.com/office/powerpoint/2010/main" val="12355014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E32EEBD4-2EE2-4943-A13A-027C80212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F65C0B7-CC28-1EAB-C98E-B0B8974EB411}"/>
              </a:ext>
            </a:extLst>
          </p:cNvPr>
          <p:cNvSpPr>
            <a:spLocks noGrp="1"/>
          </p:cNvSpPr>
          <p:nvPr>
            <p:ph type="ctrTitle"/>
          </p:nvPr>
        </p:nvSpPr>
        <p:spPr>
          <a:xfrm>
            <a:off x="643466" y="753626"/>
            <a:ext cx="5452534" cy="3004145"/>
          </a:xfrm>
        </p:spPr>
        <p:txBody>
          <a:bodyPr>
            <a:normAutofit/>
          </a:bodyPr>
          <a:lstStyle/>
          <a:p>
            <a:r>
              <a:rPr lang="en-US" sz="5100" dirty="0"/>
              <a:t>Results/Simulations</a:t>
            </a:r>
          </a:p>
        </p:txBody>
      </p:sp>
      <p:sp>
        <p:nvSpPr>
          <p:cNvPr id="3" name="Subtitle 2">
            <a:extLst>
              <a:ext uri="{FF2B5EF4-FFF2-40B4-BE49-F238E27FC236}">
                <a16:creationId xmlns:a16="http://schemas.microsoft.com/office/drawing/2014/main" id="{337478B5-2AC7-9884-6E8C-9F881E79849D}"/>
              </a:ext>
            </a:extLst>
          </p:cNvPr>
          <p:cNvSpPr>
            <a:spLocks noGrp="1"/>
          </p:cNvSpPr>
          <p:nvPr>
            <p:ph type="subTitle" idx="1"/>
          </p:nvPr>
        </p:nvSpPr>
        <p:spPr>
          <a:xfrm>
            <a:off x="643465" y="3849845"/>
            <a:ext cx="5452535" cy="2189214"/>
          </a:xfrm>
        </p:spPr>
        <p:txBody>
          <a:bodyPr>
            <a:normAutofit/>
          </a:bodyPr>
          <a:lstStyle/>
          <a:p>
            <a:endParaRPr lang="en-US" dirty="0"/>
          </a:p>
        </p:txBody>
      </p:sp>
      <p:sp>
        <p:nvSpPr>
          <p:cNvPr id="25" name="Freeform: Shape 24">
            <a:extLst>
              <a:ext uri="{FF2B5EF4-FFF2-40B4-BE49-F238E27FC236}">
                <a16:creationId xmlns:a16="http://schemas.microsoft.com/office/drawing/2014/main" id="{8F22F920-02D7-497A-892A-5A1799A6EE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64758" y="0"/>
            <a:ext cx="1679159" cy="925847"/>
          </a:xfrm>
          <a:custGeom>
            <a:avLst/>
            <a:gdLst>
              <a:gd name="connsiteX0" fmla="*/ 0 w 1679159"/>
              <a:gd name="connsiteY0" fmla="*/ 0 h 925847"/>
              <a:gd name="connsiteX1" fmla="*/ 123825 w 1679159"/>
              <a:gd name="connsiteY1" fmla="*/ 0 h 925847"/>
              <a:gd name="connsiteX2" fmla="*/ 123825 w 1679159"/>
              <a:gd name="connsiteY2" fmla="*/ 756588 h 925847"/>
              <a:gd name="connsiteX3" fmla="*/ 1431852 w 1679159"/>
              <a:gd name="connsiteY3" fmla="*/ 0 h 925847"/>
              <a:gd name="connsiteX4" fmla="*/ 1679159 w 1679159"/>
              <a:gd name="connsiteY4" fmla="*/ 0 h 925847"/>
              <a:gd name="connsiteX5" fmla="*/ 92869 w 1679159"/>
              <a:gd name="connsiteY5" fmla="*/ 917560 h 925847"/>
              <a:gd name="connsiteX6" fmla="*/ 61913 w 1679159"/>
              <a:gd name="connsiteY6" fmla="*/ 925847 h 925847"/>
              <a:gd name="connsiteX7" fmla="*/ 0 w 1679159"/>
              <a:gd name="connsiteY7" fmla="*/ 863935 h 925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79159" h="925847">
                <a:moveTo>
                  <a:pt x="0" y="0"/>
                </a:moveTo>
                <a:lnTo>
                  <a:pt x="123825" y="0"/>
                </a:lnTo>
                <a:lnTo>
                  <a:pt x="123825" y="756588"/>
                </a:lnTo>
                <a:lnTo>
                  <a:pt x="1431852" y="0"/>
                </a:lnTo>
                <a:lnTo>
                  <a:pt x="1679159" y="0"/>
                </a:lnTo>
                <a:lnTo>
                  <a:pt x="92869" y="917560"/>
                </a:lnTo>
                <a:cubicBezTo>
                  <a:pt x="83458" y="922999"/>
                  <a:pt x="72780" y="925857"/>
                  <a:pt x="61913" y="925847"/>
                </a:cubicBezTo>
                <a:cubicBezTo>
                  <a:pt x="27719" y="925847"/>
                  <a:pt x="0" y="898129"/>
                  <a:pt x="0" y="863935"/>
                </a:cubicBezTo>
                <a:close/>
              </a:path>
            </a:pathLst>
          </a:custGeom>
          <a:solidFill>
            <a:schemeClr val="accent6"/>
          </a:solidFill>
          <a:ln w="9525" cap="flat">
            <a:noFill/>
            <a:prstDash val="solid"/>
            <a:miter/>
          </a:ln>
        </p:spPr>
        <p:txBody>
          <a:bodyPr wrap="square" rtlCol="0" anchor="ctr">
            <a:noAutofit/>
          </a:bodyPr>
          <a:lstStyle/>
          <a:p>
            <a:endParaRPr lang="en-US" dirty="0"/>
          </a:p>
        </p:txBody>
      </p:sp>
      <p:sp>
        <p:nvSpPr>
          <p:cNvPr id="27" name="Oval 26">
            <a:extLst>
              <a:ext uri="{FF2B5EF4-FFF2-40B4-BE49-F238E27FC236}">
                <a16:creationId xmlns:a16="http://schemas.microsoft.com/office/drawing/2014/main" id="{21BA6915-E6D0-4619-9A50-B788D00484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30349" y="400837"/>
            <a:ext cx="357006" cy="357006"/>
          </a:xfrm>
          <a:prstGeom prst="ellipse">
            <a:avLst/>
          </a:prstGeom>
          <a:noFill/>
          <a:ln w="889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8B44F5DA-2447-0A62-93DE-8437C8C9A7DA}"/>
              </a:ext>
            </a:extLst>
          </p:cNvPr>
          <p:cNvPicPr>
            <a:picLocks noChangeAspect="1"/>
          </p:cNvPicPr>
          <p:nvPr/>
        </p:nvPicPr>
        <p:blipFill rotWithShape="1">
          <a:blip r:embed="rId2"/>
          <a:srcRect l="711" r="75188" b="64712"/>
          <a:stretch/>
        </p:blipFill>
        <p:spPr bwMode="auto">
          <a:xfrm>
            <a:off x="9501696" y="3636010"/>
            <a:ext cx="2422598" cy="2216933"/>
          </a:xfrm>
          <a:custGeom>
            <a:avLst/>
            <a:gdLst/>
            <a:ahLst/>
            <a:cxnLst/>
            <a:rect l="l" t="t" r="r" b="b"/>
            <a:pathLst>
              <a:path w="2498961" h="2498961">
                <a:moveTo>
                  <a:pt x="65723" y="0"/>
                </a:moveTo>
                <a:lnTo>
                  <a:pt x="2433238" y="0"/>
                </a:lnTo>
                <a:cubicBezTo>
                  <a:pt x="2469536" y="0"/>
                  <a:pt x="2498961" y="29425"/>
                  <a:pt x="2498961" y="65723"/>
                </a:cubicBezTo>
                <a:lnTo>
                  <a:pt x="2498961" y="2433238"/>
                </a:lnTo>
                <a:cubicBezTo>
                  <a:pt x="2498961" y="2469536"/>
                  <a:pt x="2469536" y="2498961"/>
                  <a:pt x="2433238" y="2498961"/>
                </a:cubicBezTo>
                <a:lnTo>
                  <a:pt x="65723" y="2498961"/>
                </a:lnTo>
                <a:cubicBezTo>
                  <a:pt x="29425" y="2498961"/>
                  <a:pt x="0" y="2469536"/>
                  <a:pt x="0" y="2433238"/>
                </a:cubicBezTo>
                <a:lnTo>
                  <a:pt x="0" y="65723"/>
                </a:lnTo>
                <a:cubicBezTo>
                  <a:pt x="0" y="29425"/>
                  <a:pt x="29425" y="0"/>
                  <a:pt x="65723" y="0"/>
                </a:cubicBezTo>
                <a:close/>
              </a:path>
            </a:pathLst>
          </a:custGeom>
          <a:extLst>
            <a:ext uri="{53640926-AAD7-44D8-BBD7-CCE9431645EC}">
              <a14:shadowObscured xmlns:a14="http://schemas.microsoft.com/office/drawing/2010/main"/>
            </a:ext>
          </a:extLst>
        </p:spPr>
      </p:pic>
      <p:pic>
        <p:nvPicPr>
          <p:cNvPr id="4" name="Picture 3">
            <a:extLst>
              <a:ext uri="{FF2B5EF4-FFF2-40B4-BE49-F238E27FC236}">
                <a16:creationId xmlns:a16="http://schemas.microsoft.com/office/drawing/2014/main" id="{2D6EEBA6-A364-2194-918A-65ED887B270F}"/>
              </a:ext>
            </a:extLst>
          </p:cNvPr>
          <p:cNvPicPr>
            <a:picLocks noChangeAspect="1"/>
          </p:cNvPicPr>
          <p:nvPr/>
        </p:nvPicPr>
        <p:blipFill rotWithShape="1">
          <a:blip r:embed="rId3"/>
          <a:srcRect l="711" t="285" r="74922" b="64571"/>
          <a:stretch/>
        </p:blipFill>
        <p:spPr bwMode="auto">
          <a:xfrm>
            <a:off x="6719878" y="925847"/>
            <a:ext cx="2422598" cy="2183785"/>
          </a:xfrm>
          <a:custGeom>
            <a:avLst/>
            <a:gdLst/>
            <a:ahLst/>
            <a:cxnLst/>
            <a:rect l="l" t="t" r="r" b="b"/>
            <a:pathLst>
              <a:path w="1964763" h="1856167">
                <a:moveTo>
                  <a:pt x="34265" y="0"/>
                </a:moveTo>
                <a:lnTo>
                  <a:pt x="1930498" y="0"/>
                </a:lnTo>
                <a:cubicBezTo>
                  <a:pt x="1949422" y="0"/>
                  <a:pt x="1964763" y="15341"/>
                  <a:pt x="1964763" y="34265"/>
                </a:cubicBezTo>
                <a:lnTo>
                  <a:pt x="1964763" y="1821902"/>
                </a:lnTo>
                <a:cubicBezTo>
                  <a:pt x="1964763" y="1840826"/>
                  <a:pt x="1949422" y="1856167"/>
                  <a:pt x="1930498" y="1856167"/>
                </a:cubicBezTo>
                <a:lnTo>
                  <a:pt x="34265" y="1856167"/>
                </a:lnTo>
                <a:cubicBezTo>
                  <a:pt x="15341" y="1856167"/>
                  <a:pt x="0" y="1840826"/>
                  <a:pt x="0" y="1821902"/>
                </a:cubicBezTo>
                <a:lnTo>
                  <a:pt x="0" y="34265"/>
                </a:lnTo>
                <a:cubicBezTo>
                  <a:pt x="0" y="15341"/>
                  <a:pt x="15341" y="0"/>
                  <a:pt x="34265" y="0"/>
                </a:cubicBezTo>
                <a:close/>
              </a:path>
            </a:pathLst>
          </a:custGeom>
          <a:extLst>
            <a:ext uri="{53640926-AAD7-44D8-BBD7-CCE9431645EC}">
              <a14:shadowObscured xmlns:a14="http://schemas.microsoft.com/office/drawing/2010/main"/>
            </a:ext>
          </a:extLst>
        </p:spPr>
      </p:pic>
      <p:pic>
        <p:nvPicPr>
          <p:cNvPr id="6" name="Picture 5">
            <a:extLst>
              <a:ext uri="{FF2B5EF4-FFF2-40B4-BE49-F238E27FC236}">
                <a16:creationId xmlns:a16="http://schemas.microsoft.com/office/drawing/2014/main" id="{9CA524C3-0ADC-0DAC-F72C-82BBEBBEDCF5}"/>
              </a:ext>
            </a:extLst>
          </p:cNvPr>
          <p:cNvPicPr>
            <a:picLocks noChangeAspect="1"/>
          </p:cNvPicPr>
          <p:nvPr/>
        </p:nvPicPr>
        <p:blipFill rotWithShape="1">
          <a:blip r:embed="rId4"/>
          <a:srcRect l="622" t="-285" r="75009" b="64567"/>
          <a:stretch/>
        </p:blipFill>
        <p:spPr bwMode="auto">
          <a:xfrm>
            <a:off x="6764757" y="3907293"/>
            <a:ext cx="2422598" cy="2219267"/>
          </a:xfrm>
          <a:custGeom>
            <a:avLst/>
            <a:gdLst/>
            <a:ahLst/>
            <a:cxnLst/>
            <a:rect l="l" t="t" r="r" b="b"/>
            <a:pathLst>
              <a:path w="1964763" h="1856167">
                <a:moveTo>
                  <a:pt x="34265" y="0"/>
                </a:moveTo>
                <a:lnTo>
                  <a:pt x="1930498" y="0"/>
                </a:lnTo>
                <a:cubicBezTo>
                  <a:pt x="1949422" y="0"/>
                  <a:pt x="1964763" y="15341"/>
                  <a:pt x="1964763" y="34265"/>
                </a:cubicBezTo>
                <a:lnTo>
                  <a:pt x="1964763" y="1821902"/>
                </a:lnTo>
                <a:cubicBezTo>
                  <a:pt x="1964763" y="1840826"/>
                  <a:pt x="1949422" y="1856167"/>
                  <a:pt x="1930498" y="1856167"/>
                </a:cubicBezTo>
                <a:lnTo>
                  <a:pt x="34265" y="1856167"/>
                </a:lnTo>
                <a:cubicBezTo>
                  <a:pt x="15341" y="1856167"/>
                  <a:pt x="0" y="1840826"/>
                  <a:pt x="0" y="1821902"/>
                </a:cubicBezTo>
                <a:lnTo>
                  <a:pt x="0" y="34265"/>
                </a:lnTo>
                <a:cubicBezTo>
                  <a:pt x="0" y="15341"/>
                  <a:pt x="15341" y="0"/>
                  <a:pt x="34265" y="0"/>
                </a:cubicBezTo>
                <a:close/>
              </a:path>
            </a:pathLst>
          </a:custGeom>
          <a:extLst>
            <a:ext uri="{53640926-AAD7-44D8-BBD7-CCE9431645EC}">
              <a14:shadowObscured xmlns:a14="http://schemas.microsoft.com/office/drawing/2010/main"/>
            </a:ext>
          </a:extLst>
        </p:spPr>
      </p:pic>
      <p:pic>
        <p:nvPicPr>
          <p:cNvPr id="5" name="Picture 4">
            <a:extLst>
              <a:ext uri="{FF2B5EF4-FFF2-40B4-BE49-F238E27FC236}">
                <a16:creationId xmlns:a16="http://schemas.microsoft.com/office/drawing/2014/main" id="{73931B7B-664B-86AA-2999-4143BDF822F6}"/>
              </a:ext>
            </a:extLst>
          </p:cNvPr>
          <p:cNvPicPr>
            <a:picLocks noChangeAspect="1"/>
          </p:cNvPicPr>
          <p:nvPr/>
        </p:nvPicPr>
        <p:blipFill rotWithShape="1">
          <a:blip r:embed="rId5"/>
          <a:srcRect l="622" t="-142" r="75187" b="64426"/>
          <a:stretch/>
        </p:blipFill>
        <p:spPr bwMode="auto">
          <a:xfrm>
            <a:off x="9476854" y="574637"/>
            <a:ext cx="2422598" cy="2235472"/>
          </a:xfrm>
          <a:custGeom>
            <a:avLst/>
            <a:gdLst/>
            <a:ahLst/>
            <a:cxnLst/>
            <a:rect l="l" t="t" r="r" b="b"/>
            <a:pathLst>
              <a:path w="2565029" h="2588972">
                <a:moveTo>
                  <a:pt x="69897" y="0"/>
                </a:moveTo>
                <a:lnTo>
                  <a:pt x="2495132" y="0"/>
                </a:lnTo>
                <a:cubicBezTo>
                  <a:pt x="2533735" y="0"/>
                  <a:pt x="2565029" y="31294"/>
                  <a:pt x="2565029" y="69897"/>
                </a:cubicBezTo>
                <a:lnTo>
                  <a:pt x="2565029" y="2519075"/>
                </a:lnTo>
                <a:cubicBezTo>
                  <a:pt x="2565029" y="2557678"/>
                  <a:pt x="2533735" y="2588972"/>
                  <a:pt x="2495132" y="2588972"/>
                </a:cubicBezTo>
                <a:lnTo>
                  <a:pt x="69897" y="2588972"/>
                </a:lnTo>
                <a:cubicBezTo>
                  <a:pt x="31294" y="2588972"/>
                  <a:pt x="0" y="2557678"/>
                  <a:pt x="0" y="2519075"/>
                </a:cubicBezTo>
                <a:lnTo>
                  <a:pt x="0" y="69897"/>
                </a:lnTo>
                <a:cubicBezTo>
                  <a:pt x="0" y="31294"/>
                  <a:pt x="31294" y="0"/>
                  <a:pt x="69897" y="0"/>
                </a:cubicBezTo>
                <a:close/>
              </a:path>
            </a:pathLst>
          </a:custGeom>
          <a:extLst>
            <a:ext uri="{53640926-AAD7-44D8-BBD7-CCE9431645EC}">
              <a14:shadowObscured xmlns:a14="http://schemas.microsoft.com/office/drawing/2010/main"/>
            </a:ext>
          </a:extLst>
        </p:spPr>
      </p:pic>
      <p:sp>
        <p:nvSpPr>
          <p:cNvPr id="29" name="Freeform: Shape 28">
            <a:extLst>
              <a:ext uri="{FF2B5EF4-FFF2-40B4-BE49-F238E27FC236}">
                <a16:creationId xmlns:a16="http://schemas.microsoft.com/office/drawing/2014/main" id="{4DDF45CC-3E53-4361-852F-16750ABA72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92303" y="6356350"/>
            <a:ext cx="1211855" cy="501650"/>
          </a:xfrm>
          <a:custGeom>
            <a:avLst/>
            <a:gdLst>
              <a:gd name="connsiteX0" fmla="*/ 995532 w 1991064"/>
              <a:gd name="connsiteY0" fmla="*/ 0 h 824205"/>
              <a:gd name="connsiteX1" fmla="*/ 1984823 w 1991064"/>
              <a:gd name="connsiteY1" fmla="*/ 784423 h 824205"/>
              <a:gd name="connsiteX2" fmla="*/ 1991064 w 1991064"/>
              <a:gd name="connsiteY2" fmla="*/ 824205 h 824205"/>
              <a:gd name="connsiteX3" fmla="*/ 0 w 1991064"/>
              <a:gd name="connsiteY3" fmla="*/ 824205 h 824205"/>
              <a:gd name="connsiteX4" fmla="*/ 6241 w 1991064"/>
              <a:gd name="connsiteY4" fmla="*/ 784423 h 824205"/>
              <a:gd name="connsiteX5" fmla="*/ 995532 w 1991064"/>
              <a:gd name="connsiteY5" fmla="*/ 0 h 824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91064" h="824205">
                <a:moveTo>
                  <a:pt x="995532" y="0"/>
                </a:moveTo>
                <a:cubicBezTo>
                  <a:pt x="1483521" y="0"/>
                  <a:pt x="1890663" y="336754"/>
                  <a:pt x="1984823" y="784423"/>
                </a:cubicBezTo>
                <a:lnTo>
                  <a:pt x="1991064" y="824205"/>
                </a:lnTo>
                <a:lnTo>
                  <a:pt x="0" y="824205"/>
                </a:lnTo>
                <a:lnTo>
                  <a:pt x="6241" y="784423"/>
                </a:lnTo>
                <a:cubicBezTo>
                  <a:pt x="100402" y="336754"/>
                  <a:pt x="507544" y="0"/>
                  <a:pt x="995532"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1" name="Freeform: Shape 30">
            <a:extLst>
              <a:ext uri="{FF2B5EF4-FFF2-40B4-BE49-F238E27FC236}">
                <a16:creationId xmlns:a16="http://schemas.microsoft.com/office/drawing/2014/main" id="{025B8C08-2FE2-4EE7-8826-385416193D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195502">
            <a:off x="9975314" y="5853103"/>
            <a:ext cx="1761765" cy="1112151"/>
          </a:xfrm>
          <a:custGeom>
            <a:avLst/>
            <a:gdLst>
              <a:gd name="connsiteX0" fmla="*/ 1585229 w 1761765"/>
              <a:gd name="connsiteY0" fmla="*/ 764759 h 1112151"/>
              <a:gd name="connsiteX1" fmla="*/ 1623024 w 1761765"/>
              <a:gd name="connsiteY1" fmla="*/ 792810 h 1112151"/>
              <a:gd name="connsiteX2" fmla="*/ 1711735 w 1761765"/>
              <a:gd name="connsiteY2" fmla="*/ 970132 h 1112151"/>
              <a:gd name="connsiteX3" fmla="*/ 1761765 w 1761765"/>
              <a:gd name="connsiteY3" fmla="*/ 1112151 h 1112151"/>
              <a:gd name="connsiteX4" fmla="*/ 1621544 w 1761765"/>
              <a:gd name="connsiteY4" fmla="*/ 1095575 h 1112151"/>
              <a:gd name="connsiteX5" fmla="*/ 1594821 w 1761765"/>
              <a:gd name="connsiteY5" fmla="*/ 1019711 h 1112151"/>
              <a:gd name="connsiteX6" fmla="*/ 1513200 w 1761765"/>
              <a:gd name="connsiteY6" fmla="*/ 856627 h 1112151"/>
              <a:gd name="connsiteX7" fmla="*/ 1538499 w 1761765"/>
              <a:gd name="connsiteY7" fmla="*/ 770415 h 1112151"/>
              <a:gd name="connsiteX8" fmla="*/ 1585229 w 1761765"/>
              <a:gd name="connsiteY8" fmla="*/ 764759 h 1112151"/>
              <a:gd name="connsiteX9" fmla="*/ 933455 w 1761765"/>
              <a:gd name="connsiteY9" fmla="*/ 161308 h 1112151"/>
              <a:gd name="connsiteX10" fmla="*/ 957797 w 1761765"/>
              <a:gd name="connsiteY10" fmla="*/ 167970 h 1112151"/>
              <a:gd name="connsiteX11" fmla="*/ 1286982 w 1761765"/>
              <a:gd name="connsiteY11" fmla="*/ 387616 h 1112151"/>
              <a:gd name="connsiteX12" fmla="*/ 1293725 w 1761765"/>
              <a:gd name="connsiteY12" fmla="*/ 477075 h 1112151"/>
              <a:gd name="connsiteX13" fmla="*/ 1245453 w 1761765"/>
              <a:gd name="connsiteY13" fmla="*/ 499154 h 1112151"/>
              <a:gd name="connsiteX14" fmla="*/ 1245167 w 1761765"/>
              <a:gd name="connsiteY14" fmla="*/ 499154 h 1112151"/>
              <a:gd name="connsiteX15" fmla="*/ 1203638 w 1761765"/>
              <a:gd name="connsiteY15" fmla="*/ 484104 h 1112151"/>
              <a:gd name="connsiteX16" fmla="*/ 900647 w 1761765"/>
              <a:gd name="connsiteY16" fmla="*/ 281508 h 1112151"/>
              <a:gd name="connsiteX17" fmla="*/ 872454 w 1761765"/>
              <a:gd name="connsiteY17" fmla="*/ 196164 h 1112151"/>
              <a:gd name="connsiteX18" fmla="*/ 933455 w 1761765"/>
              <a:gd name="connsiteY18" fmla="*/ 161308 h 1112151"/>
              <a:gd name="connsiteX19" fmla="*/ 454020 w 1761765"/>
              <a:gd name="connsiteY19" fmla="*/ 13474 h 1112151"/>
              <a:gd name="connsiteX20" fmla="*/ 477919 w 1761765"/>
              <a:gd name="connsiteY20" fmla="*/ 21437 h 1112151"/>
              <a:gd name="connsiteX21" fmla="*/ 509236 w 1761765"/>
              <a:gd name="connsiteY21" fmla="*/ 84182 h 1112151"/>
              <a:gd name="connsiteX22" fmla="*/ 445829 w 1761765"/>
              <a:gd name="connsiteY22" fmla="*/ 139871 h 1112151"/>
              <a:gd name="connsiteX23" fmla="*/ 437447 w 1761765"/>
              <a:gd name="connsiteY23" fmla="*/ 139395 h 1112151"/>
              <a:gd name="connsiteX24" fmla="*/ 73211 w 1761765"/>
              <a:gd name="connsiteY24" fmla="*/ 137204 h 1112151"/>
              <a:gd name="connsiteX25" fmla="*/ 749 w 1761765"/>
              <a:gd name="connsiteY25" fmla="*/ 84082 h 1112151"/>
              <a:gd name="connsiteX26" fmla="*/ 53871 w 1761765"/>
              <a:gd name="connsiteY26" fmla="*/ 11621 h 1112151"/>
              <a:gd name="connsiteX27" fmla="*/ 58352 w 1761765"/>
              <a:gd name="connsiteY27" fmla="*/ 11093 h 1112151"/>
              <a:gd name="connsiteX28" fmla="*/ 454020 w 1761765"/>
              <a:gd name="connsiteY28" fmla="*/ 13474 h 1112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1765" h="1112151">
                <a:moveTo>
                  <a:pt x="1585229" y="764759"/>
                </a:moveTo>
                <a:cubicBezTo>
                  <a:pt x="1600438" y="768789"/>
                  <a:pt x="1614156" y="778436"/>
                  <a:pt x="1623024" y="792810"/>
                </a:cubicBezTo>
                <a:cubicBezTo>
                  <a:pt x="1656300" y="850065"/>
                  <a:pt x="1685920" y="909291"/>
                  <a:pt x="1711735" y="970132"/>
                </a:cubicBezTo>
                <a:lnTo>
                  <a:pt x="1761765" y="1112151"/>
                </a:lnTo>
                <a:lnTo>
                  <a:pt x="1621544" y="1095575"/>
                </a:lnTo>
                <a:lnTo>
                  <a:pt x="1594821" y="1019711"/>
                </a:lnTo>
                <a:cubicBezTo>
                  <a:pt x="1571072" y="963752"/>
                  <a:pt x="1543819" y="909282"/>
                  <a:pt x="1513200" y="856627"/>
                </a:cubicBezTo>
                <a:cubicBezTo>
                  <a:pt x="1496379" y="825834"/>
                  <a:pt x="1507704" y="787236"/>
                  <a:pt x="1538499" y="770415"/>
                </a:cubicBezTo>
                <a:cubicBezTo>
                  <a:pt x="1553325" y="762319"/>
                  <a:pt x="1570022" y="760730"/>
                  <a:pt x="1585229" y="764759"/>
                </a:cubicBezTo>
                <a:close/>
                <a:moveTo>
                  <a:pt x="933455" y="161308"/>
                </a:moveTo>
                <a:cubicBezTo>
                  <a:pt x="941692" y="161855"/>
                  <a:pt x="949959" y="164024"/>
                  <a:pt x="957797" y="167970"/>
                </a:cubicBezTo>
                <a:cubicBezTo>
                  <a:pt x="1076184" y="227289"/>
                  <a:pt x="1186759" y="301068"/>
                  <a:pt x="1286982" y="387616"/>
                </a:cubicBezTo>
                <a:cubicBezTo>
                  <a:pt x="1313547" y="410457"/>
                  <a:pt x="1316565"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89" y="172649"/>
                  <a:pt x="908742" y="159670"/>
                  <a:pt x="933455" y="161308"/>
                </a:cubicBezTo>
                <a:close/>
                <a:moveTo>
                  <a:pt x="454020" y="13474"/>
                </a:moveTo>
                <a:cubicBezTo>
                  <a:pt x="462713" y="14543"/>
                  <a:pt x="470778" y="17324"/>
                  <a:pt x="477919" y="21437"/>
                </a:cubicBezTo>
                <a:cubicBezTo>
                  <a:pt x="499341" y="33775"/>
                  <a:pt x="512445" y="58102"/>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89834" y="-4456"/>
                  <a:pt x="322735" y="-3656"/>
                  <a:pt x="454020" y="13474"/>
                </a:cubicBezTo>
                <a:close/>
              </a:path>
            </a:pathLst>
          </a:custGeom>
          <a:solidFill>
            <a:schemeClr val="accent4"/>
          </a:solidFill>
          <a:ln w="9525" cap="flat">
            <a:noFill/>
            <a:prstDash val="solid"/>
            <a:miter/>
          </a:ln>
        </p:spPr>
        <p:txBody>
          <a:bodyPr wrap="square" rtlCol="0" anchor="ctr">
            <a:noAutofit/>
          </a:bodyPr>
          <a:lstStyle/>
          <a:p>
            <a:endParaRPr lang="en-US"/>
          </a:p>
        </p:txBody>
      </p:sp>
    </p:spTree>
    <p:extLst>
      <p:ext uri="{BB962C8B-B14F-4D97-AF65-F5344CB8AC3E}">
        <p14:creationId xmlns:p14="http://schemas.microsoft.com/office/powerpoint/2010/main" val="259449975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211</TotalTime>
  <Words>1163</Words>
  <Application>Microsoft Office PowerPoint</Application>
  <PresentationFormat>Widescreen</PresentationFormat>
  <Paragraphs>62</Paragraphs>
  <Slides>12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Arial</vt:lpstr>
      <vt:lpstr>Calibri</vt:lpstr>
      <vt:lpstr>Calibri Light</vt:lpstr>
      <vt:lpstr>Times New Roman</vt:lpstr>
      <vt:lpstr>Office Theme</vt:lpstr>
      <vt:lpstr>Virtual Calculator controlled by Hand Gestures</vt:lpstr>
      <vt:lpstr>Group Member Information</vt:lpstr>
      <vt:lpstr>Role/Responsibilities and Contribution</vt:lpstr>
      <vt:lpstr>Motivation</vt:lpstr>
      <vt:lpstr>Objectives</vt:lpstr>
      <vt:lpstr>Related Works</vt:lpstr>
      <vt:lpstr>Problem Statement</vt:lpstr>
      <vt:lpstr>Proposed Solution</vt:lpstr>
      <vt:lpstr>Results/Simulations</vt:lpstr>
      <vt:lpstr>Results</vt:lpstr>
      <vt:lpstr>References</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Virtual Calculator controlled by Hand Gestures</dc:title>
  <dc:creator>chinmayee pendyala</dc:creator>
  <cp:lastModifiedBy>chinmayee pendyala</cp:lastModifiedBy>
  <cp:revision>2</cp:revision>
  <dcterms:created xsi:type="dcterms:W3CDTF">2023-04-27T04:19:09Z</dcterms:created>
  <dcterms:modified xsi:type="dcterms:W3CDTF">2023-04-28T04:18:15Z</dcterms:modified>
</cp:coreProperties>
</file>